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3" r:id="rId2"/>
  </p:sldMasterIdLst>
  <p:notesMasterIdLst>
    <p:notesMasterId r:id="rId23"/>
  </p:notesMasterIdLst>
  <p:sldIdLst>
    <p:sldId id="256" r:id="rId3"/>
    <p:sldId id="283" r:id="rId4"/>
    <p:sldId id="308" r:id="rId5"/>
    <p:sldId id="258" r:id="rId6"/>
    <p:sldId id="309" r:id="rId7"/>
    <p:sldId id="261" r:id="rId8"/>
    <p:sldId id="310" r:id="rId9"/>
    <p:sldId id="262" r:id="rId10"/>
    <p:sldId id="281" r:id="rId11"/>
    <p:sldId id="264" r:id="rId12"/>
    <p:sldId id="282" r:id="rId13"/>
    <p:sldId id="280" r:id="rId14"/>
    <p:sldId id="307" r:id="rId15"/>
    <p:sldId id="279" r:id="rId16"/>
    <p:sldId id="284" r:id="rId17"/>
    <p:sldId id="285" r:id="rId18"/>
    <p:sldId id="311" r:id="rId19"/>
    <p:sldId id="313" r:id="rId20"/>
    <p:sldId id="257" r:id="rId21"/>
    <p:sldId id="31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0D20F6-E650-46C3-8B95-40532AFCE563}">
          <p14:sldIdLst>
            <p14:sldId id="256"/>
            <p14:sldId id="283"/>
            <p14:sldId id="308"/>
            <p14:sldId id="258"/>
            <p14:sldId id="309"/>
            <p14:sldId id="261"/>
            <p14:sldId id="310"/>
            <p14:sldId id="262"/>
            <p14:sldId id="281"/>
            <p14:sldId id="264"/>
            <p14:sldId id="282"/>
            <p14:sldId id="280"/>
            <p14:sldId id="307"/>
            <p14:sldId id="279"/>
            <p14:sldId id="284"/>
            <p14:sldId id="285"/>
            <p14:sldId id="311"/>
            <p14:sldId id="313"/>
            <p14:sldId id="257"/>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846C"/>
    <a:srgbClr val="D67A55"/>
    <a:srgbClr val="7699BA"/>
    <a:srgbClr val="83AFD4"/>
    <a:srgbClr val="CC3399"/>
    <a:srgbClr val="008080"/>
    <a:srgbClr val="FF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CB8B4-C56D-A1D4-9FED-380A68CAFD3D}" v="35" dt="2023-09-11T18:28:30.240"/>
    <p1510:client id="{D4B530E8-E81E-9894-61AA-950FDEFDF036}" v="35" dt="2023-09-12T02:14:10.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lbott, Heather" userId="8ebef113-e037-4d89-a70e-4d4fa7ecfcdf" providerId="ADAL" clId="{98FD4D72-F82D-4EBF-B49F-62E61D637BDF}"/>
    <pc:docChg chg="custSel modSld">
      <pc:chgData name="Talbott, Heather" userId="8ebef113-e037-4d89-a70e-4d4fa7ecfcdf" providerId="ADAL" clId="{98FD4D72-F82D-4EBF-B49F-62E61D637BDF}" dt="2023-09-12T16:36:26.232" v="9" actId="20577"/>
      <pc:docMkLst>
        <pc:docMk/>
      </pc:docMkLst>
      <pc:sldChg chg="modSp">
        <pc:chgData name="Talbott, Heather" userId="8ebef113-e037-4d89-a70e-4d4fa7ecfcdf" providerId="ADAL" clId="{98FD4D72-F82D-4EBF-B49F-62E61D637BDF}" dt="2023-09-12T16:36:26.232" v="9" actId="20577"/>
        <pc:sldMkLst>
          <pc:docMk/>
          <pc:sldMk cId="3384625691" sldId="312"/>
        </pc:sldMkLst>
        <pc:spChg chg="mod">
          <ac:chgData name="Talbott, Heather" userId="8ebef113-e037-4d89-a70e-4d4fa7ecfcdf" providerId="ADAL" clId="{98FD4D72-F82D-4EBF-B49F-62E61D637BDF}" dt="2023-09-12T16:36:26.232" v="9" actId="20577"/>
          <ac:spMkLst>
            <pc:docMk/>
            <pc:sldMk cId="3384625691" sldId="312"/>
            <ac:spMk id="4" creationId="{8F744585-5E2B-4D9D-B2C2-3F2270D3ADE7}"/>
          </ac:spMkLst>
        </pc:spChg>
      </pc:sldChg>
    </pc:docChg>
  </pc:docChgLst>
  <pc:docChgLst>
    <pc:chgData name="Talbott, Heather" userId="8ebef113-e037-4d89-a70e-4d4fa7ecfcdf" providerId="ADAL" clId="{159AF626-4407-454E-BD00-0957C0DC4CDB}"/>
    <pc:docChg chg="undo custSel addSld delSld modSld sldOrd modMainMaster modSection">
      <pc:chgData name="Talbott, Heather" userId="8ebef113-e037-4d89-a70e-4d4fa7ecfcdf" providerId="ADAL" clId="{159AF626-4407-454E-BD00-0957C0DC4CDB}" dt="2023-09-10T22:55:13.823" v="2928" actId="680"/>
      <pc:docMkLst>
        <pc:docMk/>
      </pc:docMkLst>
      <pc:sldChg chg="addSp delSp modSp mod setBg chgLayout">
        <pc:chgData name="Talbott, Heather" userId="8ebef113-e037-4d89-a70e-4d4fa7ecfcdf" providerId="ADAL" clId="{159AF626-4407-454E-BD00-0957C0DC4CDB}" dt="2023-09-10T21:07:45.520" v="124" actId="20577"/>
        <pc:sldMkLst>
          <pc:docMk/>
          <pc:sldMk cId="4041940949" sldId="256"/>
        </pc:sldMkLst>
        <pc:spChg chg="add mod ord">
          <ac:chgData name="Talbott, Heather" userId="8ebef113-e037-4d89-a70e-4d4fa7ecfcdf" providerId="ADAL" clId="{159AF626-4407-454E-BD00-0957C0DC4CDB}" dt="2023-09-10T21:07:45.520" v="124" actId="20577"/>
          <ac:spMkLst>
            <pc:docMk/>
            <pc:sldMk cId="4041940949" sldId="256"/>
            <ac:spMk id="2" creationId="{1672A702-1CBF-B2B8-2928-941643E71258}"/>
          </ac:spMkLst>
        </pc:spChg>
        <pc:spChg chg="add mod ord">
          <ac:chgData name="Talbott, Heather" userId="8ebef113-e037-4d89-a70e-4d4fa7ecfcdf" providerId="ADAL" clId="{159AF626-4407-454E-BD00-0957C0DC4CDB}" dt="2023-09-10T21:07:30.438" v="120"/>
          <ac:spMkLst>
            <pc:docMk/>
            <pc:sldMk cId="4041940949" sldId="256"/>
            <ac:spMk id="3" creationId="{9068CC3F-99B5-A863-AD71-6D96AEAA5581}"/>
          </ac:spMkLst>
        </pc:spChg>
        <pc:spChg chg="del">
          <ac:chgData name="Talbott, Heather" userId="8ebef113-e037-4d89-a70e-4d4fa7ecfcdf" providerId="ADAL" clId="{159AF626-4407-454E-BD00-0957C0DC4CDB}" dt="2023-09-10T21:07:03.668" v="66" actId="478"/>
          <ac:spMkLst>
            <pc:docMk/>
            <pc:sldMk cId="4041940949" sldId="256"/>
            <ac:spMk id="6" creationId="{56ACC2CF-2521-48BD-B364-315626988D33}"/>
          </ac:spMkLst>
        </pc:spChg>
        <pc:spChg chg="del">
          <ac:chgData name="Talbott, Heather" userId="8ebef113-e037-4d89-a70e-4d4fa7ecfcdf" providerId="ADAL" clId="{159AF626-4407-454E-BD00-0957C0DC4CDB}" dt="2023-09-10T21:07:38.793" v="122" actId="478"/>
          <ac:spMkLst>
            <pc:docMk/>
            <pc:sldMk cId="4041940949" sldId="256"/>
            <ac:spMk id="8" creationId="{4F897FC1-A338-4C99-B70E-C87453F6137C}"/>
          </ac:spMkLst>
        </pc:spChg>
        <pc:spChg chg="del">
          <ac:chgData name="Talbott, Heather" userId="8ebef113-e037-4d89-a70e-4d4fa7ecfcdf" providerId="ADAL" clId="{159AF626-4407-454E-BD00-0957C0DC4CDB}" dt="2023-09-10T21:07:41.964" v="123" actId="478"/>
          <ac:spMkLst>
            <pc:docMk/>
            <pc:sldMk cId="4041940949" sldId="256"/>
            <ac:spMk id="9" creationId="{FDF997E5-A0FD-4738-BC95-D9FCF228A47A}"/>
          </ac:spMkLst>
        </pc:spChg>
        <pc:picChg chg="del">
          <ac:chgData name="Talbott, Heather" userId="8ebef113-e037-4d89-a70e-4d4fa7ecfcdf" providerId="ADAL" clId="{159AF626-4407-454E-BD00-0957C0DC4CDB}" dt="2023-09-10T21:06:21.727" v="1" actId="21"/>
          <ac:picMkLst>
            <pc:docMk/>
            <pc:sldMk cId="4041940949" sldId="256"/>
            <ac:picMk id="7" creationId="{D63CF6C8-D63C-44FE-8D1D-22131EC7314B}"/>
          </ac:picMkLst>
        </pc:picChg>
      </pc:sldChg>
      <pc:sldChg chg="addSp delSp modSp mod ord modClrScheme chgLayout">
        <pc:chgData name="Talbott, Heather" userId="8ebef113-e037-4d89-a70e-4d4fa7ecfcdf" providerId="ADAL" clId="{159AF626-4407-454E-BD00-0957C0DC4CDB}" dt="2023-09-10T22:53:12.909" v="2916" actId="465"/>
        <pc:sldMkLst>
          <pc:docMk/>
          <pc:sldMk cId="1585862971" sldId="257"/>
        </pc:sldMkLst>
        <pc:spChg chg="add mod ord">
          <ac:chgData name="Talbott, Heather" userId="8ebef113-e037-4d89-a70e-4d4fa7ecfcdf" providerId="ADAL" clId="{159AF626-4407-454E-BD00-0957C0DC4CDB}" dt="2023-09-10T22:50:38.122" v="2713" actId="27636"/>
          <ac:spMkLst>
            <pc:docMk/>
            <pc:sldMk cId="1585862971" sldId="257"/>
            <ac:spMk id="2" creationId="{50CF2D4A-AF5B-495A-8259-8FEF5EA60696}"/>
          </ac:spMkLst>
        </pc:spChg>
        <pc:spChg chg="del">
          <ac:chgData name="Talbott, Heather" userId="8ebef113-e037-4d89-a70e-4d4fa7ecfcdf" providerId="ADAL" clId="{159AF626-4407-454E-BD00-0957C0DC4CDB}" dt="2023-09-10T21:05:46.501" v="0" actId="478"/>
          <ac:spMkLst>
            <pc:docMk/>
            <pc:sldMk cId="1585862971" sldId="257"/>
            <ac:spMk id="4" creationId="{690B2F17-B66E-4B02-95C4-FBD759C0C16F}"/>
          </ac:spMkLst>
        </pc:spChg>
        <pc:spChg chg="del">
          <ac:chgData name="Talbott, Heather" userId="8ebef113-e037-4d89-a70e-4d4fa7ecfcdf" providerId="ADAL" clId="{159AF626-4407-454E-BD00-0957C0DC4CDB}" dt="2023-09-10T21:05:46.501" v="0" actId="478"/>
          <ac:spMkLst>
            <pc:docMk/>
            <pc:sldMk cId="1585862971" sldId="257"/>
            <ac:spMk id="5" creationId="{E027C051-52C2-4903-B700-986B62598156}"/>
          </ac:spMkLst>
        </pc:spChg>
        <pc:spChg chg="mod">
          <ac:chgData name="Talbott, Heather" userId="8ebef113-e037-4d89-a70e-4d4fa7ecfcdf" providerId="ADAL" clId="{159AF626-4407-454E-BD00-0957C0DC4CDB}" dt="2023-09-10T22:53:08.031" v="2915" actId="1036"/>
          <ac:spMkLst>
            <pc:docMk/>
            <pc:sldMk cId="1585862971" sldId="257"/>
            <ac:spMk id="7" creationId="{F67E5155-30BB-417C-90E9-E086DDC636D2}"/>
          </ac:spMkLst>
        </pc:spChg>
        <pc:spChg chg="mod">
          <ac:chgData name="Talbott, Heather" userId="8ebef113-e037-4d89-a70e-4d4fa7ecfcdf" providerId="ADAL" clId="{159AF626-4407-454E-BD00-0957C0DC4CDB}" dt="2023-09-10T22:53:12.909" v="2916" actId="465"/>
          <ac:spMkLst>
            <pc:docMk/>
            <pc:sldMk cId="1585862971" sldId="257"/>
            <ac:spMk id="8" creationId="{ED5889A9-C092-48B8-BA33-F8C3AEF9ED16}"/>
          </ac:spMkLst>
        </pc:spChg>
        <pc:spChg chg="mod">
          <ac:chgData name="Talbott, Heather" userId="8ebef113-e037-4d89-a70e-4d4fa7ecfcdf" providerId="ADAL" clId="{159AF626-4407-454E-BD00-0957C0DC4CDB}" dt="2023-09-10T22:53:12.909" v="2916" actId="465"/>
          <ac:spMkLst>
            <pc:docMk/>
            <pc:sldMk cId="1585862971" sldId="257"/>
            <ac:spMk id="9" creationId="{197C6919-3478-4518-ACBA-541D7C34F956}"/>
          </ac:spMkLst>
        </pc:spChg>
        <pc:spChg chg="mod">
          <ac:chgData name="Talbott, Heather" userId="8ebef113-e037-4d89-a70e-4d4fa7ecfcdf" providerId="ADAL" clId="{159AF626-4407-454E-BD00-0957C0DC4CDB}" dt="2023-09-10T22:53:12.909" v="2916" actId="465"/>
          <ac:spMkLst>
            <pc:docMk/>
            <pc:sldMk cId="1585862971" sldId="257"/>
            <ac:spMk id="10" creationId="{BA8B0E91-E4BE-4F63-AD25-F6B7D75A949E}"/>
          </ac:spMkLst>
        </pc:spChg>
        <pc:spChg chg="mod">
          <ac:chgData name="Talbott, Heather" userId="8ebef113-e037-4d89-a70e-4d4fa7ecfcdf" providerId="ADAL" clId="{159AF626-4407-454E-BD00-0957C0DC4CDB}" dt="2023-09-10T22:53:12.909" v="2916" actId="465"/>
          <ac:spMkLst>
            <pc:docMk/>
            <pc:sldMk cId="1585862971" sldId="257"/>
            <ac:spMk id="11" creationId="{A39EFAF0-D7EA-49DB-AE32-EF724563ED2E}"/>
          </ac:spMkLst>
        </pc:spChg>
        <pc:spChg chg="mod">
          <ac:chgData name="Talbott, Heather" userId="8ebef113-e037-4d89-a70e-4d4fa7ecfcdf" providerId="ADAL" clId="{159AF626-4407-454E-BD00-0957C0DC4CDB}" dt="2023-09-10T22:53:08.031" v="2915" actId="1036"/>
          <ac:spMkLst>
            <pc:docMk/>
            <pc:sldMk cId="1585862971" sldId="257"/>
            <ac:spMk id="12" creationId="{EF36B6AF-1FA4-4BF4-817E-A475B780288E}"/>
          </ac:spMkLst>
        </pc:spChg>
        <pc:spChg chg="del mod">
          <ac:chgData name="Talbott, Heather" userId="8ebef113-e037-4d89-a70e-4d4fa7ecfcdf" providerId="ADAL" clId="{159AF626-4407-454E-BD00-0957C0DC4CDB}" dt="2023-09-10T22:50:32.039" v="2708" actId="478"/>
          <ac:spMkLst>
            <pc:docMk/>
            <pc:sldMk cId="1585862971" sldId="257"/>
            <ac:spMk id="14" creationId="{A687DF86-B49A-4347-9218-DE4460F6DC44}"/>
          </ac:spMkLst>
        </pc:spChg>
      </pc:sldChg>
      <pc:sldChg chg="addSp delSp modSp mod modClrScheme delAnim modAnim chgLayout">
        <pc:chgData name="Talbott, Heather" userId="8ebef113-e037-4d89-a70e-4d4fa7ecfcdf" providerId="ADAL" clId="{159AF626-4407-454E-BD00-0957C0DC4CDB}" dt="2023-09-10T21:40:55.163" v="740" actId="1037"/>
        <pc:sldMkLst>
          <pc:docMk/>
          <pc:sldMk cId="3866653665" sldId="258"/>
        </pc:sldMkLst>
        <pc:spChg chg="mod">
          <ac:chgData name="Talbott, Heather" userId="8ebef113-e037-4d89-a70e-4d4fa7ecfcdf" providerId="ADAL" clId="{159AF626-4407-454E-BD00-0957C0DC4CDB}" dt="2023-09-10T21:20:46.651" v="343" actId="255"/>
          <ac:spMkLst>
            <pc:docMk/>
            <pc:sldMk cId="3866653665" sldId="258"/>
            <ac:spMk id="2" creationId="{CF3D6DB4-A249-4400-B73E-7FDAE163AAC8}"/>
          </ac:spMkLst>
        </pc:spChg>
        <pc:spChg chg="del">
          <ac:chgData name="Talbott, Heather" userId="8ebef113-e037-4d89-a70e-4d4fa7ecfcdf" providerId="ADAL" clId="{159AF626-4407-454E-BD00-0957C0DC4CDB}" dt="2023-09-10T21:19:21.826" v="307" actId="478"/>
          <ac:spMkLst>
            <pc:docMk/>
            <pc:sldMk cId="3866653665" sldId="258"/>
            <ac:spMk id="4" creationId="{6F19E852-F673-4E76-B45F-C1A84D8D9E23}"/>
          </ac:spMkLst>
        </pc:spChg>
        <pc:spChg chg="del">
          <ac:chgData name="Talbott, Heather" userId="8ebef113-e037-4d89-a70e-4d4fa7ecfcdf" providerId="ADAL" clId="{159AF626-4407-454E-BD00-0957C0DC4CDB}" dt="2023-09-10T21:19:21.826" v="307" actId="478"/>
          <ac:spMkLst>
            <pc:docMk/>
            <pc:sldMk cId="3866653665" sldId="258"/>
            <ac:spMk id="5" creationId="{0E5F2082-46C1-4187-A79B-1C4FD0C1FAAD}"/>
          </ac:spMkLst>
        </pc:spChg>
        <pc:spChg chg="del mod">
          <ac:chgData name="Talbott, Heather" userId="8ebef113-e037-4d89-a70e-4d4fa7ecfcdf" providerId="ADAL" clId="{159AF626-4407-454E-BD00-0957C0DC4CDB}" dt="2023-09-10T21:22:46.870" v="478" actId="478"/>
          <ac:spMkLst>
            <pc:docMk/>
            <pc:sldMk cId="3866653665" sldId="258"/>
            <ac:spMk id="6" creationId="{E1F89CC4-BA83-48AE-B18E-6573FE58753C}"/>
          </ac:spMkLst>
        </pc:spChg>
        <pc:spChg chg="add mod ord">
          <ac:chgData name="Talbott, Heather" userId="8ebef113-e037-4d89-a70e-4d4fa7ecfcdf" providerId="ADAL" clId="{159AF626-4407-454E-BD00-0957C0DC4CDB}" dt="2023-09-10T21:20:38.135" v="342" actId="2711"/>
          <ac:spMkLst>
            <pc:docMk/>
            <pc:sldMk cId="3866653665" sldId="258"/>
            <ac:spMk id="7" creationId="{872511F3-41D9-02AE-67A6-6219B438512A}"/>
          </ac:spMkLst>
        </pc:spChg>
        <pc:spChg chg="mod">
          <ac:chgData name="Talbott, Heather" userId="8ebef113-e037-4d89-a70e-4d4fa7ecfcdf" providerId="ADAL" clId="{159AF626-4407-454E-BD00-0957C0DC4CDB}" dt="2023-09-10T21:20:46.651" v="343" actId="255"/>
          <ac:spMkLst>
            <pc:docMk/>
            <pc:sldMk cId="3866653665" sldId="258"/>
            <ac:spMk id="8" creationId="{16C3F74B-C153-48F3-97C4-33B78E44DE96}"/>
          </ac:spMkLst>
        </pc:spChg>
        <pc:spChg chg="mod">
          <ac:chgData name="Talbott, Heather" userId="8ebef113-e037-4d89-a70e-4d4fa7ecfcdf" providerId="ADAL" clId="{159AF626-4407-454E-BD00-0957C0DC4CDB}" dt="2023-09-10T21:20:46.651" v="343" actId="255"/>
          <ac:spMkLst>
            <pc:docMk/>
            <pc:sldMk cId="3866653665" sldId="258"/>
            <ac:spMk id="9" creationId="{D1FAD708-1647-4348-9835-E3D2CB64A76D}"/>
          </ac:spMkLst>
        </pc:spChg>
        <pc:spChg chg="mod">
          <ac:chgData name="Talbott, Heather" userId="8ebef113-e037-4d89-a70e-4d4fa7ecfcdf" providerId="ADAL" clId="{159AF626-4407-454E-BD00-0957C0DC4CDB}" dt="2023-09-10T21:20:46.651" v="343" actId="255"/>
          <ac:spMkLst>
            <pc:docMk/>
            <pc:sldMk cId="3866653665" sldId="258"/>
            <ac:spMk id="11" creationId="{EB5D48B5-EF46-44FD-95FE-50A0757CA375}"/>
          </ac:spMkLst>
        </pc:spChg>
        <pc:spChg chg="mod">
          <ac:chgData name="Talbott, Heather" userId="8ebef113-e037-4d89-a70e-4d4fa7ecfcdf" providerId="ADAL" clId="{159AF626-4407-454E-BD00-0957C0DC4CDB}" dt="2023-09-10T21:20:46.651" v="343" actId="255"/>
          <ac:spMkLst>
            <pc:docMk/>
            <pc:sldMk cId="3866653665" sldId="258"/>
            <ac:spMk id="12" creationId="{C5AE8238-C30D-47BA-AC89-49D2CE5E4A3E}"/>
          </ac:spMkLst>
        </pc:spChg>
        <pc:spChg chg="del mod">
          <ac:chgData name="Talbott, Heather" userId="8ebef113-e037-4d89-a70e-4d4fa7ecfcdf" providerId="ADAL" clId="{159AF626-4407-454E-BD00-0957C0DC4CDB}" dt="2023-09-10T21:35:01.672" v="490" actId="478"/>
          <ac:spMkLst>
            <pc:docMk/>
            <pc:sldMk cId="3866653665" sldId="258"/>
            <ac:spMk id="13" creationId="{1C9653AA-689D-41D9-A864-881FDB5B5AFF}"/>
          </ac:spMkLst>
        </pc:spChg>
        <pc:spChg chg="del mod">
          <ac:chgData name="Talbott, Heather" userId="8ebef113-e037-4d89-a70e-4d4fa7ecfcdf" providerId="ADAL" clId="{159AF626-4407-454E-BD00-0957C0DC4CDB}" dt="2023-09-10T21:35:01.672" v="490" actId="478"/>
          <ac:spMkLst>
            <pc:docMk/>
            <pc:sldMk cId="3866653665" sldId="258"/>
            <ac:spMk id="14" creationId="{61FE51BE-8622-4A65-B006-485F1729C6F0}"/>
          </ac:spMkLst>
        </pc:spChg>
        <pc:spChg chg="del mod">
          <ac:chgData name="Talbott, Heather" userId="8ebef113-e037-4d89-a70e-4d4fa7ecfcdf" providerId="ADAL" clId="{159AF626-4407-454E-BD00-0957C0DC4CDB}" dt="2023-09-10T21:35:01.672" v="490" actId="478"/>
          <ac:spMkLst>
            <pc:docMk/>
            <pc:sldMk cId="3866653665" sldId="258"/>
            <ac:spMk id="15" creationId="{9069B9B9-3AD0-4848-9968-02DD9622085C}"/>
          </ac:spMkLst>
        </pc:spChg>
        <pc:spChg chg="del mod">
          <ac:chgData name="Talbott, Heather" userId="8ebef113-e037-4d89-a70e-4d4fa7ecfcdf" providerId="ADAL" clId="{159AF626-4407-454E-BD00-0957C0DC4CDB}" dt="2023-09-10T21:35:01.672" v="490" actId="478"/>
          <ac:spMkLst>
            <pc:docMk/>
            <pc:sldMk cId="3866653665" sldId="258"/>
            <ac:spMk id="16" creationId="{C27EEC78-1131-4094-99AE-D22F617AE624}"/>
          </ac:spMkLst>
        </pc:spChg>
        <pc:spChg chg="del mod">
          <ac:chgData name="Talbott, Heather" userId="8ebef113-e037-4d89-a70e-4d4fa7ecfcdf" providerId="ADAL" clId="{159AF626-4407-454E-BD00-0957C0DC4CDB}" dt="2023-09-10T21:35:01.672" v="490" actId="478"/>
          <ac:spMkLst>
            <pc:docMk/>
            <pc:sldMk cId="3866653665" sldId="258"/>
            <ac:spMk id="17" creationId="{21B168DB-144F-4ABC-A32C-2A358D4B789F}"/>
          </ac:spMkLst>
        </pc:spChg>
        <pc:spChg chg="del">
          <ac:chgData name="Talbott, Heather" userId="8ebef113-e037-4d89-a70e-4d4fa7ecfcdf" providerId="ADAL" clId="{159AF626-4407-454E-BD00-0957C0DC4CDB}" dt="2023-09-10T21:19:27.595" v="308" actId="478"/>
          <ac:spMkLst>
            <pc:docMk/>
            <pc:sldMk cId="3866653665" sldId="258"/>
            <ac:spMk id="18" creationId="{2FEBF3AC-5906-4D22-AF7C-7AA46A14A9F4}"/>
          </ac:spMkLst>
        </pc:spChg>
        <pc:spChg chg="del mod">
          <ac:chgData name="Talbott, Heather" userId="8ebef113-e037-4d89-a70e-4d4fa7ecfcdf" providerId="ADAL" clId="{159AF626-4407-454E-BD00-0957C0DC4CDB}" dt="2023-09-10T21:22:15.473" v="474" actId="478"/>
          <ac:spMkLst>
            <pc:docMk/>
            <pc:sldMk cId="3866653665" sldId="258"/>
            <ac:spMk id="19" creationId="{70A51C85-D674-401F-B87C-C49EC5B0E16F}"/>
          </ac:spMkLst>
        </pc:spChg>
        <pc:spChg chg="del mod">
          <ac:chgData name="Talbott, Heather" userId="8ebef113-e037-4d89-a70e-4d4fa7ecfcdf" providerId="ADAL" clId="{159AF626-4407-454E-BD00-0957C0DC4CDB}" dt="2023-09-10T21:22:43.786" v="477" actId="478"/>
          <ac:spMkLst>
            <pc:docMk/>
            <pc:sldMk cId="3866653665" sldId="258"/>
            <ac:spMk id="20" creationId="{CF6E1D8C-3BB5-4177-AA5A-11908B8C9044}"/>
          </ac:spMkLst>
        </pc:spChg>
        <pc:spChg chg="del mod">
          <ac:chgData name="Talbott, Heather" userId="8ebef113-e037-4d89-a70e-4d4fa7ecfcdf" providerId="ADAL" clId="{159AF626-4407-454E-BD00-0957C0DC4CDB}" dt="2023-09-10T21:35:01.672" v="490" actId="478"/>
          <ac:spMkLst>
            <pc:docMk/>
            <pc:sldMk cId="3866653665" sldId="258"/>
            <ac:spMk id="21" creationId="{9425079E-59B1-42FB-83E0-B7BC729C6277}"/>
          </ac:spMkLst>
        </pc:spChg>
        <pc:spChg chg="mod">
          <ac:chgData name="Talbott, Heather" userId="8ebef113-e037-4d89-a70e-4d4fa7ecfcdf" providerId="ADAL" clId="{159AF626-4407-454E-BD00-0957C0DC4CDB}" dt="2023-09-10T21:39:55.200" v="728" actId="115"/>
          <ac:spMkLst>
            <pc:docMk/>
            <pc:sldMk cId="3866653665" sldId="258"/>
            <ac:spMk id="23" creationId="{D9A34FA5-8F0A-4148-87CE-4DA199EB9DF2}"/>
          </ac:spMkLst>
        </pc:spChg>
        <pc:spChg chg="mod">
          <ac:chgData name="Talbott, Heather" userId="8ebef113-e037-4d89-a70e-4d4fa7ecfcdf" providerId="ADAL" clId="{159AF626-4407-454E-BD00-0957C0DC4CDB}" dt="2023-09-10T21:39:34.931" v="724" actId="115"/>
          <ac:spMkLst>
            <pc:docMk/>
            <pc:sldMk cId="3866653665" sldId="258"/>
            <ac:spMk id="24" creationId="{674602CE-DFFA-4F07-AA00-F9C75CD6B024}"/>
          </ac:spMkLst>
        </pc:spChg>
        <pc:spChg chg="mod">
          <ac:chgData name="Talbott, Heather" userId="8ebef113-e037-4d89-a70e-4d4fa7ecfcdf" providerId="ADAL" clId="{159AF626-4407-454E-BD00-0957C0DC4CDB}" dt="2023-09-10T21:39:46.602" v="726" actId="115"/>
          <ac:spMkLst>
            <pc:docMk/>
            <pc:sldMk cId="3866653665" sldId="258"/>
            <ac:spMk id="25" creationId="{707572ED-309E-42AE-A24C-53E7368F8F61}"/>
          </ac:spMkLst>
        </pc:spChg>
        <pc:spChg chg="del">
          <ac:chgData name="Talbott, Heather" userId="8ebef113-e037-4d89-a70e-4d4fa7ecfcdf" providerId="ADAL" clId="{159AF626-4407-454E-BD00-0957C0DC4CDB}" dt="2023-09-10T21:20:15.859" v="341" actId="478"/>
          <ac:spMkLst>
            <pc:docMk/>
            <pc:sldMk cId="3866653665" sldId="258"/>
            <ac:spMk id="26" creationId="{B3241715-105F-4160-943C-2E496BEB603B}"/>
          </ac:spMkLst>
        </pc:spChg>
        <pc:spChg chg="del">
          <ac:chgData name="Talbott, Heather" userId="8ebef113-e037-4d89-a70e-4d4fa7ecfcdf" providerId="ADAL" clId="{159AF626-4407-454E-BD00-0957C0DC4CDB}" dt="2023-09-10T21:20:15.859" v="341" actId="478"/>
          <ac:spMkLst>
            <pc:docMk/>
            <pc:sldMk cId="3866653665" sldId="258"/>
            <ac:spMk id="27" creationId="{E47B5086-B515-4FF5-B9AC-3DA2B42D5BE9}"/>
          </ac:spMkLst>
        </pc:spChg>
        <pc:spChg chg="del">
          <ac:chgData name="Talbott, Heather" userId="8ebef113-e037-4d89-a70e-4d4fa7ecfcdf" providerId="ADAL" clId="{159AF626-4407-454E-BD00-0957C0DC4CDB}" dt="2023-09-10T21:20:15.859" v="341" actId="478"/>
          <ac:spMkLst>
            <pc:docMk/>
            <pc:sldMk cId="3866653665" sldId="258"/>
            <ac:spMk id="28" creationId="{C494810E-7CE7-43C4-86D5-DE2200C698BC}"/>
          </ac:spMkLst>
        </pc:spChg>
        <pc:spChg chg="del">
          <ac:chgData name="Talbott, Heather" userId="8ebef113-e037-4d89-a70e-4d4fa7ecfcdf" providerId="ADAL" clId="{159AF626-4407-454E-BD00-0957C0DC4CDB}" dt="2023-09-10T21:20:15.859" v="341" actId="478"/>
          <ac:spMkLst>
            <pc:docMk/>
            <pc:sldMk cId="3866653665" sldId="258"/>
            <ac:spMk id="29" creationId="{89C9BC4B-99AB-4336-8D58-2E20CE5C1B75}"/>
          </ac:spMkLst>
        </pc:spChg>
        <pc:spChg chg="add mod">
          <ac:chgData name="Talbott, Heather" userId="8ebef113-e037-4d89-a70e-4d4fa7ecfcdf" providerId="ADAL" clId="{159AF626-4407-454E-BD00-0957C0DC4CDB}" dt="2023-09-10T21:39:41.938" v="725" actId="115"/>
          <ac:spMkLst>
            <pc:docMk/>
            <pc:sldMk cId="3866653665" sldId="258"/>
            <ac:spMk id="37" creationId="{4FBDD65F-0AE7-8589-EA5E-4EE3B43C03FF}"/>
          </ac:spMkLst>
        </pc:spChg>
        <pc:spChg chg="add mod">
          <ac:chgData name="Talbott, Heather" userId="8ebef113-e037-4d89-a70e-4d4fa7ecfcdf" providerId="ADAL" clId="{159AF626-4407-454E-BD00-0957C0DC4CDB}" dt="2023-09-10T21:40:55.163" v="740" actId="1037"/>
          <ac:spMkLst>
            <pc:docMk/>
            <pc:sldMk cId="3866653665" sldId="258"/>
            <ac:spMk id="38" creationId="{88B922E2-0896-BC08-9D86-3DE1ECCF8BCD}"/>
          </ac:spMkLst>
        </pc:spChg>
        <pc:picChg chg="del mod modCrop">
          <ac:chgData name="Talbott, Heather" userId="8ebef113-e037-4d89-a70e-4d4fa7ecfcdf" providerId="ADAL" clId="{159AF626-4407-454E-BD00-0957C0DC4CDB}" dt="2023-09-10T21:34:33.242" v="486" actId="478"/>
          <ac:picMkLst>
            <pc:docMk/>
            <pc:sldMk cId="3866653665" sldId="258"/>
            <ac:picMk id="3" creationId="{30CE1A96-B4B9-48AA-97F9-EB1A879A20AE}"/>
          </ac:picMkLst>
        </pc:picChg>
        <pc:picChg chg="add del">
          <ac:chgData name="Talbott, Heather" userId="8ebef113-e037-4d89-a70e-4d4fa7ecfcdf" providerId="ADAL" clId="{159AF626-4407-454E-BD00-0957C0DC4CDB}" dt="2023-09-10T21:35:01.672" v="490" actId="478"/>
          <ac:picMkLst>
            <pc:docMk/>
            <pc:sldMk cId="3866653665" sldId="258"/>
            <ac:picMk id="22" creationId="{44E096EC-1CBF-C88D-FD10-C7C5F6A45A42}"/>
          </ac:picMkLst>
        </pc:picChg>
        <pc:picChg chg="add del">
          <ac:chgData name="Talbott, Heather" userId="8ebef113-e037-4d89-a70e-4d4fa7ecfcdf" providerId="ADAL" clId="{159AF626-4407-454E-BD00-0957C0DC4CDB}" dt="2023-09-10T21:34:10.346" v="482" actId="478"/>
          <ac:picMkLst>
            <pc:docMk/>
            <pc:sldMk cId="3866653665" sldId="258"/>
            <ac:picMk id="31" creationId="{D27EB79D-BD33-5BDB-17AF-7B524596075B}"/>
          </ac:picMkLst>
        </pc:picChg>
        <pc:picChg chg="add del">
          <ac:chgData name="Talbott, Heather" userId="8ebef113-e037-4d89-a70e-4d4fa7ecfcdf" providerId="ADAL" clId="{159AF626-4407-454E-BD00-0957C0DC4CDB}" dt="2023-09-10T21:34:21.306" v="484" actId="478"/>
          <ac:picMkLst>
            <pc:docMk/>
            <pc:sldMk cId="3866653665" sldId="258"/>
            <ac:picMk id="33" creationId="{362DF1C6-2A3F-4753-3C52-2E61A4421BA6}"/>
          </ac:picMkLst>
        </pc:picChg>
        <pc:picChg chg="add mod ord">
          <ac:chgData name="Talbott, Heather" userId="8ebef113-e037-4d89-a70e-4d4fa7ecfcdf" providerId="ADAL" clId="{159AF626-4407-454E-BD00-0957C0DC4CDB}" dt="2023-09-10T21:34:51.721" v="489" actId="1076"/>
          <ac:picMkLst>
            <pc:docMk/>
            <pc:sldMk cId="3866653665" sldId="258"/>
            <ac:picMk id="35" creationId="{754FBB46-872A-6375-D541-B96DFFFCCDCD}"/>
          </ac:picMkLst>
        </pc:picChg>
      </pc:sldChg>
      <pc:sldChg chg="addSp delSp modSp mod modClrScheme delAnim chgLayout">
        <pc:chgData name="Talbott, Heather" userId="8ebef113-e037-4d89-a70e-4d4fa7ecfcdf" providerId="ADAL" clId="{159AF626-4407-454E-BD00-0957C0DC4CDB}" dt="2023-09-10T22:02:23.582" v="1426" actId="115"/>
        <pc:sldMkLst>
          <pc:docMk/>
          <pc:sldMk cId="3003749171" sldId="261"/>
        </pc:sldMkLst>
        <pc:spChg chg="del">
          <ac:chgData name="Talbott, Heather" userId="8ebef113-e037-4d89-a70e-4d4fa7ecfcdf" providerId="ADAL" clId="{159AF626-4407-454E-BD00-0957C0DC4CDB}" dt="2023-09-10T21:52:08.438" v="1003" actId="478"/>
          <ac:spMkLst>
            <pc:docMk/>
            <pc:sldMk cId="3003749171" sldId="261"/>
            <ac:spMk id="4" creationId="{C689D744-3E4C-402C-9B24-A8E577C0F087}"/>
          </ac:spMkLst>
        </pc:spChg>
        <pc:spChg chg="del">
          <ac:chgData name="Talbott, Heather" userId="8ebef113-e037-4d89-a70e-4d4fa7ecfcdf" providerId="ADAL" clId="{159AF626-4407-454E-BD00-0957C0DC4CDB}" dt="2023-09-10T21:52:08.438" v="1003" actId="478"/>
          <ac:spMkLst>
            <pc:docMk/>
            <pc:sldMk cId="3003749171" sldId="261"/>
            <ac:spMk id="5" creationId="{01AEB94E-D801-4DFC-919E-C1D2B8F59A80}"/>
          </ac:spMkLst>
        </pc:spChg>
        <pc:spChg chg="add mod ord">
          <ac:chgData name="Talbott, Heather" userId="8ebef113-e037-4d89-a70e-4d4fa7ecfcdf" providerId="ADAL" clId="{159AF626-4407-454E-BD00-0957C0DC4CDB}" dt="2023-09-10T21:53:00.402" v="1021" actId="20577"/>
          <ac:spMkLst>
            <pc:docMk/>
            <pc:sldMk cId="3003749171" sldId="261"/>
            <ac:spMk id="11" creationId="{5DE1EBD7-44FE-32E3-D2EA-6541F1D9999B}"/>
          </ac:spMkLst>
        </pc:spChg>
        <pc:spChg chg="mod">
          <ac:chgData name="Talbott, Heather" userId="8ebef113-e037-4d89-a70e-4d4fa7ecfcdf" providerId="ADAL" clId="{159AF626-4407-454E-BD00-0957C0DC4CDB}" dt="2023-09-10T22:00:01.457" v="1370" actId="15"/>
          <ac:spMkLst>
            <pc:docMk/>
            <pc:sldMk cId="3003749171" sldId="261"/>
            <ac:spMk id="12" creationId="{69F12F0F-3D4F-4F7E-A1EE-B24611E584CB}"/>
          </ac:spMkLst>
        </pc:spChg>
        <pc:spChg chg="mod">
          <ac:chgData name="Talbott, Heather" userId="8ebef113-e037-4d89-a70e-4d4fa7ecfcdf" providerId="ADAL" clId="{159AF626-4407-454E-BD00-0957C0DC4CDB}" dt="2023-09-10T22:02:23.582" v="1426" actId="115"/>
          <ac:spMkLst>
            <pc:docMk/>
            <pc:sldMk cId="3003749171" sldId="261"/>
            <ac:spMk id="13" creationId="{F4D89525-8F3B-491D-A67E-E08722F0A7DB}"/>
          </ac:spMkLst>
        </pc:spChg>
        <pc:spChg chg="mod">
          <ac:chgData name="Talbott, Heather" userId="8ebef113-e037-4d89-a70e-4d4fa7ecfcdf" providerId="ADAL" clId="{159AF626-4407-454E-BD00-0957C0DC4CDB}" dt="2023-09-10T21:59:56.734" v="1365" actId="20577"/>
          <ac:spMkLst>
            <pc:docMk/>
            <pc:sldMk cId="3003749171" sldId="261"/>
            <ac:spMk id="14" creationId="{EA90FAF0-D529-4A9A-BD33-05120A568596}"/>
          </ac:spMkLst>
        </pc:spChg>
        <pc:spChg chg="del">
          <ac:chgData name="Talbott, Heather" userId="8ebef113-e037-4d89-a70e-4d4fa7ecfcdf" providerId="ADAL" clId="{159AF626-4407-454E-BD00-0957C0DC4CDB}" dt="2023-09-10T21:53:23.430" v="1022" actId="478"/>
          <ac:spMkLst>
            <pc:docMk/>
            <pc:sldMk cId="3003749171" sldId="261"/>
            <ac:spMk id="15" creationId="{97FFF9AA-7E33-489E-9F9F-53BED3E7626F}"/>
          </ac:spMkLst>
        </pc:spChg>
        <pc:spChg chg="mod">
          <ac:chgData name="Talbott, Heather" userId="8ebef113-e037-4d89-a70e-4d4fa7ecfcdf" providerId="ADAL" clId="{159AF626-4407-454E-BD00-0957C0DC4CDB}" dt="2023-09-10T21:56:18.449" v="1162" actId="1038"/>
          <ac:spMkLst>
            <pc:docMk/>
            <pc:sldMk cId="3003749171" sldId="261"/>
            <ac:spMk id="17" creationId="{D6327D08-BC7C-4E43-881E-2D13F3E66A71}"/>
          </ac:spMkLst>
        </pc:spChg>
        <pc:spChg chg="del">
          <ac:chgData name="Talbott, Heather" userId="8ebef113-e037-4d89-a70e-4d4fa7ecfcdf" providerId="ADAL" clId="{159AF626-4407-454E-BD00-0957C0DC4CDB}" dt="2023-09-10T21:52:51.986" v="1007" actId="478"/>
          <ac:spMkLst>
            <pc:docMk/>
            <pc:sldMk cId="3003749171" sldId="261"/>
            <ac:spMk id="19" creationId="{1B69C3DE-D4C5-4990-9ACC-BAF36E0B67E8}"/>
          </ac:spMkLst>
        </pc:spChg>
        <pc:spChg chg="mod">
          <ac:chgData name="Talbott, Heather" userId="8ebef113-e037-4d89-a70e-4d4fa7ecfcdf" providerId="ADAL" clId="{159AF626-4407-454E-BD00-0957C0DC4CDB}" dt="2023-09-10T21:56:18.449" v="1162" actId="1038"/>
          <ac:spMkLst>
            <pc:docMk/>
            <pc:sldMk cId="3003749171" sldId="261"/>
            <ac:spMk id="20" creationId="{96D99A7D-FAEF-4F8C-8B81-7B03FAD343A2}"/>
          </ac:spMkLst>
        </pc:spChg>
        <pc:picChg chg="mod">
          <ac:chgData name="Talbott, Heather" userId="8ebef113-e037-4d89-a70e-4d4fa7ecfcdf" providerId="ADAL" clId="{159AF626-4407-454E-BD00-0957C0DC4CDB}" dt="2023-09-10T21:55:27.946" v="1126" actId="1035"/>
          <ac:picMkLst>
            <pc:docMk/>
            <pc:sldMk cId="3003749171" sldId="261"/>
            <ac:picMk id="3" creationId="{1DAC70B6-3FC4-43F2-A7AD-4DDFBF2BDA05}"/>
          </ac:picMkLst>
        </pc:picChg>
        <pc:picChg chg="mod">
          <ac:chgData name="Talbott, Heather" userId="8ebef113-e037-4d89-a70e-4d4fa7ecfcdf" providerId="ADAL" clId="{159AF626-4407-454E-BD00-0957C0DC4CDB}" dt="2023-09-10T21:55:23.956" v="1111" actId="1036"/>
          <ac:picMkLst>
            <pc:docMk/>
            <pc:sldMk cId="3003749171" sldId="261"/>
            <ac:picMk id="6" creationId="{7B8EC543-5884-4A7C-96F2-ECB84426E75C}"/>
          </ac:picMkLst>
        </pc:picChg>
        <pc:picChg chg="mod">
          <ac:chgData name="Talbott, Heather" userId="8ebef113-e037-4d89-a70e-4d4fa7ecfcdf" providerId="ADAL" clId="{159AF626-4407-454E-BD00-0957C0DC4CDB}" dt="2023-09-10T21:55:21.491" v="1103" actId="1036"/>
          <ac:picMkLst>
            <pc:docMk/>
            <pc:sldMk cId="3003749171" sldId="261"/>
            <ac:picMk id="7" creationId="{955B73D6-7A35-465D-AC7D-F6D01F68574F}"/>
          </ac:picMkLst>
        </pc:picChg>
        <pc:picChg chg="del">
          <ac:chgData name="Talbott, Heather" userId="8ebef113-e037-4d89-a70e-4d4fa7ecfcdf" providerId="ADAL" clId="{159AF626-4407-454E-BD00-0957C0DC4CDB}" dt="2023-09-10T21:53:23.430" v="1022" actId="478"/>
          <ac:picMkLst>
            <pc:docMk/>
            <pc:sldMk cId="3003749171" sldId="261"/>
            <ac:picMk id="9" creationId="{5501FB21-D6E8-49E2-A261-F6345407B6D3}"/>
          </ac:picMkLst>
        </pc:picChg>
        <pc:picChg chg="add del">
          <ac:chgData name="Talbott, Heather" userId="8ebef113-e037-4d89-a70e-4d4fa7ecfcdf" providerId="ADAL" clId="{159AF626-4407-454E-BD00-0957C0DC4CDB}" dt="2023-09-10T21:52:23.779" v="1005" actId="478"/>
          <ac:picMkLst>
            <pc:docMk/>
            <pc:sldMk cId="3003749171" sldId="261"/>
            <ac:picMk id="10" creationId="{81A70509-2385-DAFE-E68C-C05EF3FA2927}"/>
          </ac:picMkLst>
        </pc:picChg>
        <pc:cxnChg chg="del">
          <ac:chgData name="Talbott, Heather" userId="8ebef113-e037-4d89-a70e-4d4fa7ecfcdf" providerId="ADAL" clId="{159AF626-4407-454E-BD00-0957C0DC4CDB}" dt="2023-09-10T21:53:23.430" v="1022" actId="478"/>
          <ac:cxnSpMkLst>
            <pc:docMk/>
            <pc:sldMk cId="3003749171" sldId="261"/>
            <ac:cxnSpMk id="8" creationId="{C52B8E12-A758-44FA-ABE8-B259B65BA381}"/>
          </ac:cxnSpMkLst>
        </pc:cxnChg>
      </pc:sldChg>
      <pc:sldChg chg="addSp delSp modSp mod modClrScheme delAnim chgLayout">
        <pc:chgData name="Talbott, Heather" userId="8ebef113-e037-4d89-a70e-4d4fa7ecfcdf" providerId="ADAL" clId="{159AF626-4407-454E-BD00-0957C0DC4CDB}" dt="2023-09-10T22:09:06.673" v="1736" actId="115"/>
        <pc:sldMkLst>
          <pc:docMk/>
          <pc:sldMk cId="1101732147" sldId="262"/>
        </pc:sldMkLst>
        <pc:spChg chg="mod">
          <ac:chgData name="Talbott, Heather" userId="8ebef113-e037-4d89-a70e-4d4fa7ecfcdf" providerId="ADAL" clId="{159AF626-4407-454E-BD00-0957C0DC4CDB}" dt="2023-09-10T22:05:02.420" v="1532" actId="403"/>
          <ac:spMkLst>
            <pc:docMk/>
            <pc:sldMk cId="1101732147" sldId="262"/>
            <ac:spMk id="2" creationId="{363FEC1F-B8DA-4863-A37F-98611652E23E}"/>
          </ac:spMkLst>
        </pc:spChg>
        <pc:spChg chg="add mod ord">
          <ac:chgData name="Talbott, Heather" userId="8ebef113-e037-4d89-a70e-4d4fa7ecfcdf" providerId="ADAL" clId="{159AF626-4407-454E-BD00-0957C0DC4CDB}" dt="2023-09-10T22:04:24.369" v="1526" actId="20577"/>
          <ac:spMkLst>
            <pc:docMk/>
            <pc:sldMk cId="1101732147" sldId="262"/>
            <ac:spMk id="3" creationId="{24543306-CA17-D695-1211-78F3B378F87F}"/>
          </ac:spMkLst>
        </pc:spChg>
        <pc:spChg chg="del">
          <ac:chgData name="Talbott, Heather" userId="8ebef113-e037-4d89-a70e-4d4fa7ecfcdf" providerId="ADAL" clId="{159AF626-4407-454E-BD00-0957C0DC4CDB}" dt="2023-09-10T22:04:05.571" v="1505" actId="478"/>
          <ac:spMkLst>
            <pc:docMk/>
            <pc:sldMk cId="1101732147" sldId="262"/>
            <ac:spMk id="4" creationId="{9EB6D6F6-B36D-4E60-8792-907B91BEDF12}"/>
          </ac:spMkLst>
        </pc:spChg>
        <pc:spChg chg="del">
          <ac:chgData name="Talbott, Heather" userId="8ebef113-e037-4d89-a70e-4d4fa7ecfcdf" providerId="ADAL" clId="{159AF626-4407-454E-BD00-0957C0DC4CDB}" dt="2023-09-10T22:04:05.571" v="1505" actId="478"/>
          <ac:spMkLst>
            <pc:docMk/>
            <pc:sldMk cId="1101732147" sldId="262"/>
            <ac:spMk id="5" creationId="{A5D425AD-2E2A-4C52-B93A-2B56B408C251}"/>
          </ac:spMkLst>
        </pc:spChg>
        <pc:spChg chg="mod">
          <ac:chgData name="Talbott, Heather" userId="8ebef113-e037-4d89-a70e-4d4fa7ecfcdf" providerId="ADAL" clId="{159AF626-4407-454E-BD00-0957C0DC4CDB}" dt="2023-09-10T22:07:33.059" v="1623" actId="115"/>
          <ac:spMkLst>
            <pc:docMk/>
            <pc:sldMk cId="1101732147" sldId="262"/>
            <ac:spMk id="7" creationId="{0F0F1A5B-9180-477B-AD27-759D079B44D5}"/>
          </ac:spMkLst>
        </pc:spChg>
        <pc:spChg chg="del mod">
          <ac:chgData name="Talbott, Heather" userId="8ebef113-e037-4d89-a70e-4d4fa7ecfcdf" providerId="ADAL" clId="{159AF626-4407-454E-BD00-0957C0DC4CDB}" dt="2023-09-10T22:06:26.643" v="1601" actId="478"/>
          <ac:spMkLst>
            <pc:docMk/>
            <pc:sldMk cId="1101732147" sldId="262"/>
            <ac:spMk id="9" creationId="{90AA2D66-64F9-4F73-AB0F-4CDA839B5E55}"/>
          </ac:spMkLst>
        </pc:spChg>
        <pc:spChg chg="mod">
          <ac:chgData name="Talbott, Heather" userId="8ebef113-e037-4d89-a70e-4d4fa7ecfcdf" providerId="ADAL" clId="{159AF626-4407-454E-BD00-0957C0DC4CDB}" dt="2023-09-10T22:08:24.563" v="1703" actId="20577"/>
          <ac:spMkLst>
            <pc:docMk/>
            <pc:sldMk cId="1101732147" sldId="262"/>
            <ac:spMk id="10" creationId="{5DEA2BAD-0CAD-411E-A748-D8C504F1E6D4}"/>
          </ac:spMkLst>
        </pc:spChg>
        <pc:spChg chg="mod">
          <ac:chgData name="Talbott, Heather" userId="8ebef113-e037-4d89-a70e-4d4fa7ecfcdf" providerId="ADAL" clId="{159AF626-4407-454E-BD00-0957C0DC4CDB}" dt="2023-09-10T22:09:06.673" v="1736" actId="115"/>
          <ac:spMkLst>
            <pc:docMk/>
            <pc:sldMk cId="1101732147" sldId="262"/>
            <ac:spMk id="11" creationId="{33CB549C-BBA9-4FB4-841D-37084F2B9ABD}"/>
          </ac:spMkLst>
        </pc:spChg>
        <pc:spChg chg="del">
          <ac:chgData name="Talbott, Heather" userId="8ebef113-e037-4d89-a70e-4d4fa7ecfcdf" providerId="ADAL" clId="{159AF626-4407-454E-BD00-0957C0DC4CDB}" dt="2023-09-10T22:04:15.512" v="1506" actId="478"/>
          <ac:spMkLst>
            <pc:docMk/>
            <pc:sldMk cId="1101732147" sldId="262"/>
            <ac:spMk id="12" creationId="{20910B20-91D9-4270-BE97-678F6482AF15}"/>
          </ac:spMkLst>
        </pc:spChg>
        <pc:picChg chg="mod">
          <ac:chgData name="Talbott, Heather" userId="8ebef113-e037-4d89-a70e-4d4fa7ecfcdf" providerId="ADAL" clId="{159AF626-4407-454E-BD00-0957C0DC4CDB}" dt="2023-09-10T22:06:43.330" v="1602" actId="1076"/>
          <ac:picMkLst>
            <pc:docMk/>
            <pc:sldMk cId="1101732147" sldId="262"/>
            <ac:picMk id="13" creationId="{AC1030F2-10B5-4A58-B629-A2AE85C0B061}"/>
          </ac:picMkLst>
        </pc:picChg>
      </pc:sldChg>
      <pc:sldChg chg="addSp delSp modSp mod modClrScheme delAnim chgLayout">
        <pc:chgData name="Talbott, Heather" userId="8ebef113-e037-4d89-a70e-4d4fa7ecfcdf" providerId="ADAL" clId="{159AF626-4407-454E-BD00-0957C0DC4CDB}" dt="2023-09-10T22:20:02.434" v="2101" actId="20577"/>
        <pc:sldMkLst>
          <pc:docMk/>
          <pc:sldMk cId="2166804289" sldId="264"/>
        </pc:sldMkLst>
        <pc:spChg chg="add mod ord">
          <ac:chgData name="Talbott, Heather" userId="8ebef113-e037-4d89-a70e-4d4fa7ecfcdf" providerId="ADAL" clId="{159AF626-4407-454E-BD00-0957C0DC4CDB}" dt="2023-09-10T22:11:23.314" v="1765" actId="27636"/>
          <ac:spMkLst>
            <pc:docMk/>
            <pc:sldMk cId="2166804289" sldId="264"/>
            <ac:spMk id="2" creationId="{12227D01-34E0-145D-CFDF-AB217E8E051D}"/>
          </ac:spMkLst>
        </pc:spChg>
        <pc:spChg chg="del">
          <ac:chgData name="Talbott, Heather" userId="8ebef113-e037-4d89-a70e-4d4fa7ecfcdf" providerId="ADAL" clId="{159AF626-4407-454E-BD00-0957C0DC4CDB}" dt="2023-09-10T22:10:58.996" v="1758" actId="478"/>
          <ac:spMkLst>
            <pc:docMk/>
            <pc:sldMk cId="2166804289" sldId="264"/>
            <ac:spMk id="4" creationId="{8CFFAA0C-8917-4E70-B453-68FD2E9B84C9}"/>
          </ac:spMkLst>
        </pc:spChg>
        <pc:spChg chg="del">
          <ac:chgData name="Talbott, Heather" userId="8ebef113-e037-4d89-a70e-4d4fa7ecfcdf" providerId="ADAL" clId="{159AF626-4407-454E-BD00-0957C0DC4CDB}" dt="2023-09-10T22:10:58.996" v="1758" actId="478"/>
          <ac:spMkLst>
            <pc:docMk/>
            <pc:sldMk cId="2166804289" sldId="264"/>
            <ac:spMk id="5" creationId="{3D15D096-D760-44E2-A602-49F308BD8D73}"/>
          </ac:spMkLst>
        </pc:spChg>
        <pc:spChg chg="del mod">
          <ac:chgData name="Talbott, Heather" userId="8ebef113-e037-4d89-a70e-4d4fa7ecfcdf" providerId="ADAL" clId="{159AF626-4407-454E-BD00-0957C0DC4CDB}" dt="2023-09-10T22:11:14.149" v="1760" actId="478"/>
          <ac:spMkLst>
            <pc:docMk/>
            <pc:sldMk cId="2166804289" sldId="264"/>
            <ac:spMk id="10" creationId="{3DE4288C-6B3D-42A9-80D2-0F8E4C684A96}"/>
          </ac:spMkLst>
        </pc:spChg>
        <pc:spChg chg="mod">
          <ac:chgData name="Talbott, Heather" userId="8ebef113-e037-4d89-a70e-4d4fa7ecfcdf" providerId="ADAL" clId="{159AF626-4407-454E-BD00-0957C0DC4CDB}" dt="2023-09-10T22:19:26.909" v="2078" actId="115"/>
          <ac:spMkLst>
            <pc:docMk/>
            <pc:sldMk cId="2166804289" sldId="264"/>
            <ac:spMk id="11" creationId="{4E20C1D1-0254-407E-B70F-9AA24A231854}"/>
          </ac:spMkLst>
        </pc:spChg>
        <pc:spChg chg="del mod">
          <ac:chgData name="Talbott, Heather" userId="8ebef113-e037-4d89-a70e-4d4fa7ecfcdf" providerId="ADAL" clId="{159AF626-4407-454E-BD00-0957C0DC4CDB}" dt="2023-09-10T22:12:25.691" v="1775" actId="478"/>
          <ac:spMkLst>
            <pc:docMk/>
            <pc:sldMk cId="2166804289" sldId="264"/>
            <ac:spMk id="15" creationId="{BC4C81BF-0F87-44F8-833F-C3B36A05373A}"/>
          </ac:spMkLst>
        </pc:spChg>
        <pc:spChg chg="mod">
          <ac:chgData name="Talbott, Heather" userId="8ebef113-e037-4d89-a70e-4d4fa7ecfcdf" providerId="ADAL" clId="{159AF626-4407-454E-BD00-0957C0DC4CDB}" dt="2023-09-10T22:20:02.434" v="2101" actId="20577"/>
          <ac:spMkLst>
            <pc:docMk/>
            <pc:sldMk cId="2166804289" sldId="264"/>
            <ac:spMk id="16" creationId="{FD599115-7FFE-4FDE-858D-E2C49E96302A}"/>
          </ac:spMkLst>
        </pc:spChg>
        <pc:spChg chg="mod">
          <ac:chgData name="Talbott, Heather" userId="8ebef113-e037-4d89-a70e-4d4fa7ecfcdf" providerId="ADAL" clId="{159AF626-4407-454E-BD00-0957C0DC4CDB}" dt="2023-09-10T22:19:34.063" v="2079" actId="115"/>
          <ac:spMkLst>
            <pc:docMk/>
            <pc:sldMk cId="2166804289" sldId="264"/>
            <ac:spMk id="18" creationId="{879B8F49-C988-44F9-BB76-87BFB77CD77E}"/>
          </ac:spMkLst>
        </pc:spChg>
        <pc:picChg chg="mod">
          <ac:chgData name="Talbott, Heather" userId="8ebef113-e037-4d89-a70e-4d4fa7ecfcdf" providerId="ADAL" clId="{159AF626-4407-454E-BD00-0957C0DC4CDB}" dt="2023-09-10T22:17:08.138" v="2025" actId="14100"/>
          <ac:picMkLst>
            <pc:docMk/>
            <pc:sldMk cId="2166804289" sldId="264"/>
            <ac:picMk id="17" creationId="{33CE4872-7D25-4479-98CE-4A3BBAD83BA8}"/>
          </ac:picMkLst>
        </pc:picChg>
      </pc:sldChg>
      <pc:sldChg chg="addSp delSp modSp mod modClrScheme chgLayout">
        <pc:chgData name="Talbott, Heather" userId="8ebef113-e037-4d89-a70e-4d4fa7ecfcdf" providerId="ADAL" clId="{159AF626-4407-454E-BD00-0957C0DC4CDB}" dt="2023-09-10T22:24:13.054" v="2223" actId="27636"/>
        <pc:sldMkLst>
          <pc:docMk/>
          <pc:sldMk cId="2227934367" sldId="279"/>
        </pc:sldMkLst>
        <pc:spChg chg="add mod ord">
          <ac:chgData name="Talbott, Heather" userId="8ebef113-e037-4d89-a70e-4d4fa7ecfcdf" providerId="ADAL" clId="{159AF626-4407-454E-BD00-0957C0DC4CDB}" dt="2023-09-10T22:24:13.054" v="2223" actId="27636"/>
          <ac:spMkLst>
            <pc:docMk/>
            <pc:sldMk cId="2227934367" sldId="279"/>
            <ac:spMk id="2" creationId="{560C038B-DD1D-57CD-5BF1-B08611912090}"/>
          </ac:spMkLst>
        </pc:spChg>
        <pc:spChg chg="del">
          <ac:chgData name="Talbott, Heather" userId="8ebef113-e037-4d89-a70e-4d4fa7ecfcdf" providerId="ADAL" clId="{159AF626-4407-454E-BD00-0957C0DC4CDB}" dt="2023-09-10T22:23:54.793" v="2213" actId="478"/>
          <ac:spMkLst>
            <pc:docMk/>
            <pc:sldMk cId="2227934367" sldId="279"/>
            <ac:spMk id="6" creationId="{E81539E3-A9CD-4E2E-B18A-2CBA80E747A1}"/>
          </ac:spMkLst>
        </pc:spChg>
        <pc:spChg chg="del">
          <ac:chgData name="Talbott, Heather" userId="8ebef113-e037-4d89-a70e-4d4fa7ecfcdf" providerId="ADAL" clId="{159AF626-4407-454E-BD00-0957C0DC4CDB}" dt="2023-09-10T22:23:54.793" v="2213" actId="478"/>
          <ac:spMkLst>
            <pc:docMk/>
            <pc:sldMk cId="2227934367" sldId="279"/>
            <ac:spMk id="7" creationId="{D12F1272-1524-4118-B3C2-F3BCC9F72F71}"/>
          </ac:spMkLst>
        </pc:spChg>
        <pc:spChg chg="del mod">
          <ac:chgData name="Talbott, Heather" userId="8ebef113-e037-4d89-a70e-4d4fa7ecfcdf" providerId="ADAL" clId="{159AF626-4407-454E-BD00-0957C0DC4CDB}" dt="2023-09-10T22:24:02.822" v="2215" actId="478"/>
          <ac:spMkLst>
            <pc:docMk/>
            <pc:sldMk cId="2227934367" sldId="279"/>
            <ac:spMk id="14" creationId="{05AA9E40-50E8-465E-BBF6-2FC352367814}"/>
          </ac:spMkLst>
        </pc:spChg>
      </pc:sldChg>
      <pc:sldChg chg="addSp delSp modSp mod modClrScheme modAnim chgLayout">
        <pc:chgData name="Talbott, Heather" userId="8ebef113-e037-4d89-a70e-4d4fa7ecfcdf" providerId="ADAL" clId="{159AF626-4407-454E-BD00-0957C0DC4CDB}" dt="2023-09-10T22:22:46.788" v="2202"/>
        <pc:sldMkLst>
          <pc:docMk/>
          <pc:sldMk cId="1893975563" sldId="280"/>
        </pc:sldMkLst>
        <pc:spChg chg="add mod ord">
          <ac:chgData name="Talbott, Heather" userId="8ebef113-e037-4d89-a70e-4d4fa7ecfcdf" providerId="ADAL" clId="{159AF626-4407-454E-BD00-0957C0DC4CDB}" dt="2023-09-10T22:18:43.762" v="2067" actId="27636"/>
          <ac:spMkLst>
            <pc:docMk/>
            <pc:sldMk cId="1893975563" sldId="280"/>
            <ac:spMk id="2" creationId="{5DA15F75-F66D-EC69-F1E6-3CD903362C9B}"/>
          </ac:spMkLst>
        </pc:spChg>
        <pc:spChg chg="add mod">
          <ac:chgData name="Talbott, Heather" userId="8ebef113-e037-4d89-a70e-4d4fa7ecfcdf" providerId="ADAL" clId="{159AF626-4407-454E-BD00-0957C0DC4CDB}" dt="2023-09-10T22:22:35.887" v="2201" actId="164"/>
          <ac:spMkLst>
            <pc:docMk/>
            <pc:sldMk cId="1893975563" sldId="280"/>
            <ac:spMk id="4" creationId="{DA60890D-D4A4-2EF4-7483-5C9E6D29ED08}"/>
          </ac:spMkLst>
        </pc:spChg>
        <pc:spChg chg="del">
          <ac:chgData name="Talbott, Heather" userId="8ebef113-e037-4d89-a70e-4d4fa7ecfcdf" providerId="ADAL" clId="{159AF626-4407-454E-BD00-0957C0DC4CDB}" dt="2023-09-10T22:18:25.082" v="2057" actId="478"/>
          <ac:spMkLst>
            <pc:docMk/>
            <pc:sldMk cId="1893975563" sldId="280"/>
            <ac:spMk id="5" creationId="{5F937D94-FE94-48A3-ABFE-2540298075CF}"/>
          </ac:spMkLst>
        </pc:spChg>
        <pc:spChg chg="del">
          <ac:chgData name="Talbott, Heather" userId="8ebef113-e037-4d89-a70e-4d4fa7ecfcdf" providerId="ADAL" clId="{159AF626-4407-454E-BD00-0957C0DC4CDB}" dt="2023-09-10T22:18:25.082" v="2057" actId="478"/>
          <ac:spMkLst>
            <pc:docMk/>
            <pc:sldMk cId="1893975563" sldId="280"/>
            <ac:spMk id="6" creationId="{06BC934E-93F4-4EA6-840F-933C716D05C5}"/>
          </ac:spMkLst>
        </pc:spChg>
        <pc:spChg chg="mod">
          <ac:chgData name="Talbott, Heather" userId="8ebef113-e037-4d89-a70e-4d4fa7ecfcdf" providerId="ADAL" clId="{159AF626-4407-454E-BD00-0957C0DC4CDB}" dt="2023-09-10T22:19:17.292" v="2077" actId="20577"/>
          <ac:spMkLst>
            <pc:docMk/>
            <pc:sldMk cId="1893975563" sldId="280"/>
            <ac:spMk id="7" creationId="{43C3F92B-0BD4-4EFC-94B7-E23168429F08}"/>
          </ac:spMkLst>
        </pc:spChg>
        <pc:spChg chg="add mod">
          <ac:chgData name="Talbott, Heather" userId="8ebef113-e037-4d89-a70e-4d4fa7ecfcdf" providerId="ADAL" clId="{159AF626-4407-454E-BD00-0957C0DC4CDB}" dt="2023-09-10T22:22:35.887" v="2201" actId="164"/>
          <ac:spMkLst>
            <pc:docMk/>
            <pc:sldMk cId="1893975563" sldId="280"/>
            <ac:spMk id="8" creationId="{872565CC-AFB5-559D-020A-AD7400F003AC}"/>
          </ac:spMkLst>
        </pc:spChg>
        <pc:spChg chg="mod">
          <ac:chgData name="Talbott, Heather" userId="8ebef113-e037-4d89-a70e-4d4fa7ecfcdf" providerId="ADAL" clId="{159AF626-4407-454E-BD00-0957C0DC4CDB}" dt="2023-09-10T22:20:38.034" v="2119" actId="1036"/>
          <ac:spMkLst>
            <pc:docMk/>
            <pc:sldMk cId="1893975563" sldId="280"/>
            <ac:spMk id="9" creationId="{1A4208CB-C4C2-4B6E-83A0-0C8D8DE66F55}"/>
          </ac:spMkLst>
        </pc:spChg>
        <pc:spChg chg="del mod">
          <ac:chgData name="Talbott, Heather" userId="8ebef113-e037-4d89-a70e-4d4fa7ecfcdf" providerId="ADAL" clId="{159AF626-4407-454E-BD00-0957C0DC4CDB}" dt="2023-09-10T22:18:35.136" v="2059" actId="478"/>
          <ac:spMkLst>
            <pc:docMk/>
            <pc:sldMk cId="1893975563" sldId="280"/>
            <ac:spMk id="10" creationId="{07EB6463-DAC1-47CB-B03D-A47BAEB05AE5}"/>
          </ac:spMkLst>
        </pc:spChg>
        <pc:spChg chg="add mod">
          <ac:chgData name="Talbott, Heather" userId="8ebef113-e037-4d89-a70e-4d4fa7ecfcdf" providerId="ADAL" clId="{159AF626-4407-454E-BD00-0957C0DC4CDB}" dt="2023-09-10T22:22:35.887" v="2201" actId="164"/>
          <ac:spMkLst>
            <pc:docMk/>
            <pc:sldMk cId="1893975563" sldId="280"/>
            <ac:spMk id="11" creationId="{77140507-5DAA-D25F-7F24-79E08A14D62A}"/>
          </ac:spMkLst>
        </pc:spChg>
        <pc:grpChg chg="add mod">
          <ac:chgData name="Talbott, Heather" userId="8ebef113-e037-4d89-a70e-4d4fa7ecfcdf" providerId="ADAL" clId="{159AF626-4407-454E-BD00-0957C0DC4CDB}" dt="2023-09-10T22:22:35.887" v="2201" actId="164"/>
          <ac:grpSpMkLst>
            <pc:docMk/>
            <pc:sldMk cId="1893975563" sldId="280"/>
            <ac:grpSpMk id="12" creationId="{3238D027-8FFD-A954-9F5F-3773A0256EFA}"/>
          </ac:grpSpMkLst>
        </pc:grpChg>
        <pc:picChg chg="mod modCrop">
          <ac:chgData name="Talbott, Heather" userId="8ebef113-e037-4d89-a70e-4d4fa7ecfcdf" providerId="ADAL" clId="{159AF626-4407-454E-BD00-0957C0DC4CDB}" dt="2023-09-10T22:22:35.887" v="2201" actId="164"/>
          <ac:picMkLst>
            <pc:docMk/>
            <pc:sldMk cId="1893975563" sldId="280"/>
            <ac:picMk id="3" creationId="{814F3E74-68B9-41E3-8177-ADD47D69ADAE}"/>
          </ac:picMkLst>
        </pc:picChg>
        <pc:picChg chg="mod">
          <ac:chgData name="Talbott, Heather" userId="8ebef113-e037-4d89-a70e-4d4fa7ecfcdf" providerId="ADAL" clId="{159AF626-4407-454E-BD00-0957C0DC4CDB}" dt="2023-09-10T22:20:56.942" v="2122" actId="1076"/>
          <ac:picMkLst>
            <pc:docMk/>
            <pc:sldMk cId="1893975563" sldId="280"/>
            <ac:picMk id="2050" creationId="{A1F40622-62AF-4708-879C-7902E5BD5F2F}"/>
          </ac:picMkLst>
        </pc:picChg>
      </pc:sldChg>
      <pc:sldChg chg="addSp delSp modSp mod modClrScheme chgLayout">
        <pc:chgData name="Talbott, Heather" userId="8ebef113-e037-4d89-a70e-4d4fa7ecfcdf" providerId="ADAL" clId="{159AF626-4407-454E-BD00-0957C0DC4CDB}" dt="2023-09-10T22:10:39.508" v="1757" actId="14100"/>
        <pc:sldMkLst>
          <pc:docMk/>
          <pc:sldMk cId="3784148329" sldId="281"/>
        </pc:sldMkLst>
        <pc:spChg chg="add mod ord">
          <ac:chgData name="Talbott, Heather" userId="8ebef113-e037-4d89-a70e-4d4fa7ecfcdf" providerId="ADAL" clId="{159AF626-4407-454E-BD00-0957C0DC4CDB}" dt="2023-09-10T22:09:48.137" v="1746" actId="6264"/>
          <ac:spMkLst>
            <pc:docMk/>
            <pc:sldMk cId="3784148329" sldId="281"/>
            <ac:spMk id="2" creationId="{A896ADDB-C539-90F6-A73C-180EF23D7536}"/>
          </ac:spMkLst>
        </pc:spChg>
        <pc:spChg chg="add del mod">
          <ac:chgData name="Talbott, Heather" userId="8ebef113-e037-4d89-a70e-4d4fa7ecfcdf" providerId="ADAL" clId="{159AF626-4407-454E-BD00-0957C0DC4CDB}" dt="2023-09-10T22:09:48.137" v="1746" actId="6264"/>
          <ac:spMkLst>
            <pc:docMk/>
            <pc:sldMk cId="3784148329" sldId="281"/>
            <ac:spMk id="3" creationId="{67C9C8B4-B4F9-F7A2-A131-599CA4E6A7B3}"/>
          </ac:spMkLst>
        </pc:spChg>
        <pc:spChg chg="del">
          <ac:chgData name="Talbott, Heather" userId="8ebef113-e037-4d89-a70e-4d4fa7ecfcdf" providerId="ADAL" clId="{159AF626-4407-454E-BD00-0957C0DC4CDB}" dt="2023-09-10T22:09:24.583" v="1737" actId="478"/>
          <ac:spMkLst>
            <pc:docMk/>
            <pc:sldMk cId="3784148329" sldId="281"/>
            <ac:spMk id="4" creationId="{9EB6D6F6-B36D-4E60-8792-907B91BEDF12}"/>
          </ac:spMkLst>
        </pc:spChg>
        <pc:spChg chg="del">
          <ac:chgData name="Talbott, Heather" userId="8ebef113-e037-4d89-a70e-4d4fa7ecfcdf" providerId="ADAL" clId="{159AF626-4407-454E-BD00-0957C0DC4CDB}" dt="2023-09-10T22:09:24.583" v="1737" actId="478"/>
          <ac:spMkLst>
            <pc:docMk/>
            <pc:sldMk cId="3784148329" sldId="281"/>
            <ac:spMk id="5" creationId="{A5D425AD-2E2A-4C52-B93A-2B56B408C251}"/>
          </ac:spMkLst>
        </pc:spChg>
        <pc:spChg chg="del mod">
          <ac:chgData name="Talbott, Heather" userId="8ebef113-e037-4d89-a70e-4d4fa7ecfcdf" providerId="ADAL" clId="{159AF626-4407-454E-BD00-0957C0DC4CDB}" dt="2023-09-10T22:09:30.981" v="1739" actId="478"/>
          <ac:spMkLst>
            <pc:docMk/>
            <pc:sldMk cId="3784148329" sldId="281"/>
            <ac:spMk id="10" creationId="{F916C521-1A3F-408A-BC43-553FF59EAAAE}"/>
          </ac:spMkLst>
        </pc:spChg>
        <pc:picChg chg="mod">
          <ac:chgData name="Talbott, Heather" userId="8ebef113-e037-4d89-a70e-4d4fa7ecfcdf" providerId="ADAL" clId="{159AF626-4407-454E-BD00-0957C0DC4CDB}" dt="2023-09-10T22:10:39.508" v="1757" actId="14100"/>
          <ac:picMkLst>
            <pc:docMk/>
            <pc:sldMk cId="3784148329" sldId="281"/>
            <ac:picMk id="12" creationId="{8F68D35D-DDF2-40E4-A51F-C08FD0A15F07}"/>
          </ac:picMkLst>
        </pc:picChg>
        <pc:picChg chg="mod">
          <ac:chgData name="Talbott, Heather" userId="8ebef113-e037-4d89-a70e-4d4fa7ecfcdf" providerId="ADAL" clId="{159AF626-4407-454E-BD00-0957C0DC4CDB}" dt="2023-09-10T22:10:28.355" v="1756" actId="14100"/>
          <ac:picMkLst>
            <pc:docMk/>
            <pc:sldMk cId="3784148329" sldId="281"/>
            <ac:picMk id="13" creationId="{CB81CA18-4F86-47C0-8984-D2018FF94890}"/>
          </ac:picMkLst>
        </pc:picChg>
        <pc:picChg chg="mod">
          <ac:chgData name="Talbott, Heather" userId="8ebef113-e037-4d89-a70e-4d4fa7ecfcdf" providerId="ADAL" clId="{159AF626-4407-454E-BD00-0957C0DC4CDB}" dt="2023-09-10T22:10:28.355" v="1756" actId="14100"/>
          <ac:picMkLst>
            <pc:docMk/>
            <pc:sldMk cId="3784148329" sldId="281"/>
            <ac:picMk id="1026" creationId="{38F34F03-8368-4B10-B889-E2BB7B021E10}"/>
          </ac:picMkLst>
        </pc:picChg>
        <pc:picChg chg="mod">
          <ac:chgData name="Talbott, Heather" userId="8ebef113-e037-4d89-a70e-4d4fa7ecfcdf" providerId="ADAL" clId="{159AF626-4407-454E-BD00-0957C0DC4CDB}" dt="2023-09-10T22:10:28.355" v="1756" actId="14100"/>
          <ac:picMkLst>
            <pc:docMk/>
            <pc:sldMk cId="3784148329" sldId="281"/>
            <ac:picMk id="1028" creationId="{7E4C9A5C-0AB9-4EC7-9039-D29E99BB66C6}"/>
          </ac:picMkLst>
        </pc:picChg>
      </pc:sldChg>
      <pc:sldChg chg="addSp delSp modSp mod modClrScheme chgLayout">
        <pc:chgData name="Talbott, Heather" userId="8ebef113-e037-4d89-a70e-4d4fa7ecfcdf" providerId="ADAL" clId="{159AF626-4407-454E-BD00-0957C0DC4CDB}" dt="2023-09-10T22:18:12.312" v="2056" actId="14100"/>
        <pc:sldMkLst>
          <pc:docMk/>
          <pc:sldMk cId="1169476456" sldId="282"/>
        </pc:sldMkLst>
        <pc:spChg chg="add mod ord">
          <ac:chgData name="Talbott, Heather" userId="8ebef113-e037-4d89-a70e-4d4fa7ecfcdf" providerId="ADAL" clId="{159AF626-4407-454E-BD00-0957C0DC4CDB}" dt="2023-09-10T22:17:45.007" v="2049" actId="27636"/>
          <ac:spMkLst>
            <pc:docMk/>
            <pc:sldMk cId="1169476456" sldId="282"/>
            <ac:spMk id="2" creationId="{1DA4E52F-7089-9ED7-8913-E0841BFA7DE6}"/>
          </ac:spMkLst>
        </pc:spChg>
        <pc:spChg chg="del">
          <ac:chgData name="Talbott, Heather" userId="8ebef113-e037-4d89-a70e-4d4fa7ecfcdf" providerId="ADAL" clId="{159AF626-4407-454E-BD00-0957C0DC4CDB}" dt="2023-09-10T22:17:27.216" v="2036" actId="478"/>
          <ac:spMkLst>
            <pc:docMk/>
            <pc:sldMk cId="1169476456" sldId="282"/>
            <ac:spMk id="4" creationId="{8CFFAA0C-8917-4E70-B453-68FD2E9B84C9}"/>
          </ac:spMkLst>
        </pc:spChg>
        <pc:spChg chg="del">
          <ac:chgData name="Talbott, Heather" userId="8ebef113-e037-4d89-a70e-4d4fa7ecfcdf" providerId="ADAL" clId="{159AF626-4407-454E-BD00-0957C0DC4CDB}" dt="2023-09-10T22:17:27.216" v="2036" actId="478"/>
          <ac:spMkLst>
            <pc:docMk/>
            <pc:sldMk cId="1169476456" sldId="282"/>
            <ac:spMk id="5" creationId="{3D15D096-D760-44E2-A602-49F308BD8D73}"/>
          </ac:spMkLst>
        </pc:spChg>
        <pc:spChg chg="del mod">
          <ac:chgData name="Talbott, Heather" userId="8ebef113-e037-4d89-a70e-4d4fa7ecfcdf" providerId="ADAL" clId="{159AF626-4407-454E-BD00-0957C0DC4CDB}" dt="2023-09-10T22:17:33.220" v="2038" actId="478"/>
          <ac:spMkLst>
            <pc:docMk/>
            <pc:sldMk cId="1169476456" sldId="282"/>
            <ac:spMk id="7" creationId="{E4D5864B-09CF-4692-B5A1-D47F42A7A872}"/>
          </ac:spMkLst>
        </pc:spChg>
        <pc:picChg chg="mod">
          <ac:chgData name="Talbott, Heather" userId="8ebef113-e037-4d89-a70e-4d4fa7ecfcdf" providerId="ADAL" clId="{159AF626-4407-454E-BD00-0957C0DC4CDB}" dt="2023-09-10T22:18:12.312" v="2056" actId="14100"/>
          <ac:picMkLst>
            <pc:docMk/>
            <pc:sldMk cId="1169476456" sldId="282"/>
            <ac:picMk id="1026" creationId="{A572E340-333E-42A2-A371-E7F0B4C23C6A}"/>
          </ac:picMkLst>
        </pc:picChg>
        <pc:picChg chg="mod">
          <ac:chgData name="Talbott, Heather" userId="8ebef113-e037-4d89-a70e-4d4fa7ecfcdf" providerId="ADAL" clId="{159AF626-4407-454E-BD00-0957C0DC4CDB}" dt="2023-09-10T22:18:12.312" v="2056" actId="14100"/>
          <ac:picMkLst>
            <pc:docMk/>
            <pc:sldMk cId="1169476456" sldId="282"/>
            <ac:picMk id="7170" creationId="{06CFED04-67BA-4061-A431-4A532DBA1810}"/>
          </ac:picMkLst>
        </pc:picChg>
        <pc:picChg chg="mod">
          <ac:chgData name="Talbott, Heather" userId="8ebef113-e037-4d89-a70e-4d4fa7ecfcdf" providerId="ADAL" clId="{159AF626-4407-454E-BD00-0957C0DC4CDB}" dt="2023-09-10T22:18:12.312" v="2056" actId="14100"/>
          <ac:picMkLst>
            <pc:docMk/>
            <pc:sldMk cId="1169476456" sldId="282"/>
            <ac:picMk id="7172" creationId="{892B333B-0051-4DE4-B373-13D1F37B3B3F}"/>
          </ac:picMkLst>
        </pc:picChg>
        <pc:picChg chg="mod">
          <ac:chgData name="Talbott, Heather" userId="8ebef113-e037-4d89-a70e-4d4fa7ecfcdf" providerId="ADAL" clId="{159AF626-4407-454E-BD00-0957C0DC4CDB}" dt="2023-09-10T22:18:12.312" v="2056" actId="14100"/>
          <ac:picMkLst>
            <pc:docMk/>
            <pc:sldMk cId="1169476456" sldId="282"/>
            <ac:picMk id="7174" creationId="{54031359-9A15-41EF-8E28-9553105C8E95}"/>
          </ac:picMkLst>
        </pc:picChg>
      </pc:sldChg>
      <pc:sldChg chg="addSp delSp modSp mod modClrScheme delAnim modAnim chgLayout">
        <pc:chgData name="Talbott, Heather" userId="8ebef113-e037-4d89-a70e-4d4fa7ecfcdf" providerId="ADAL" clId="{159AF626-4407-454E-BD00-0957C0DC4CDB}" dt="2023-09-10T21:47:36.939" v="962" actId="115"/>
        <pc:sldMkLst>
          <pc:docMk/>
          <pc:sldMk cId="3592788820" sldId="283"/>
        </pc:sldMkLst>
        <pc:spChg chg="add mod ord">
          <ac:chgData name="Talbott, Heather" userId="8ebef113-e037-4d89-a70e-4d4fa7ecfcdf" providerId="ADAL" clId="{159AF626-4407-454E-BD00-0957C0DC4CDB}" dt="2023-09-10T21:10:44.440" v="159" actId="20577"/>
          <ac:spMkLst>
            <pc:docMk/>
            <pc:sldMk cId="3592788820" sldId="283"/>
            <ac:spMk id="2" creationId="{D54DE3C1-0B34-9C81-01B7-78E1FF1943E3}"/>
          </ac:spMkLst>
        </pc:spChg>
        <pc:spChg chg="del">
          <ac:chgData name="Talbott, Heather" userId="8ebef113-e037-4d89-a70e-4d4fa7ecfcdf" providerId="ADAL" clId="{159AF626-4407-454E-BD00-0957C0DC4CDB}" dt="2023-09-10T21:08:25.722" v="129" actId="478"/>
          <ac:spMkLst>
            <pc:docMk/>
            <pc:sldMk cId="3592788820" sldId="283"/>
            <ac:spMk id="4" creationId="{76E003D3-4E0D-4255-95E1-8FFC49ADAD51}"/>
          </ac:spMkLst>
        </pc:spChg>
        <pc:spChg chg="del">
          <ac:chgData name="Talbott, Heather" userId="8ebef113-e037-4d89-a70e-4d4fa7ecfcdf" providerId="ADAL" clId="{159AF626-4407-454E-BD00-0957C0DC4CDB}" dt="2023-09-10T21:08:25.722" v="129" actId="478"/>
          <ac:spMkLst>
            <pc:docMk/>
            <pc:sldMk cId="3592788820" sldId="283"/>
            <ac:spMk id="5" creationId="{8F7FB9C0-A816-4C79-A798-EA8220684F8E}"/>
          </ac:spMkLst>
        </pc:spChg>
        <pc:spChg chg="mod">
          <ac:chgData name="Talbott, Heather" userId="8ebef113-e037-4d89-a70e-4d4fa7ecfcdf" providerId="ADAL" clId="{159AF626-4407-454E-BD00-0957C0DC4CDB}" dt="2023-09-10T21:47:27.611" v="960" actId="115"/>
          <ac:spMkLst>
            <pc:docMk/>
            <pc:sldMk cId="3592788820" sldId="283"/>
            <ac:spMk id="7" creationId="{734641FF-D85D-4B5F-BEC9-7BC417089387}"/>
          </ac:spMkLst>
        </pc:spChg>
        <pc:spChg chg="mod">
          <ac:chgData name="Talbott, Heather" userId="8ebef113-e037-4d89-a70e-4d4fa7ecfcdf" providerId="ADAL" clId="{159AF626-4407-454E-BD00-0957C0DC4CDB}" dt="2023-09-10T21:47:30.780" v="961" actId="115"/>
          <ac:spMkLst>
            <pc:docMk/>
            <pc:sldMk cId="3592788820" sldId="283"/>
            <ac:spMk id="8" creationId="{13A1E4AD-2C3F-45DC-B119-40B65C6A88CD}"/>
          </ac:spMkLst>
        </pc:spChg>
        <pc:spChg chg="mod">
          <ac:chgData name="Talbott, Heather" userId="8ebef113-e037-4d89-a70e-4d4fa7ecfcdf" providerId="ADAL" clId="{159AF626-4407-454E-BD00-0957C0DC4CDB}" dt="2023-09-10T21:47:36.939" v="962" actId="115"/>
          <ac:spMkLst>
            <pc:docMk/>
            <pc:sldMk cId="3592788820" sldId="283"/>
            <ac:spMk id="9" creationId="{2C9C3FDF-85D4-4CEC-81FF-47323FA4FA7D}"/>
          </ac:spMkLst>
        </pc:spChg>
        <pc:spChg chg="del mod">
          <ac:chgData name="Talbott, Heather" userId="8ebef113-e037-4d89-a70e-4d4fa7ecfcdf" providerId="ADAL" clId="{159AF626-4407-454E-BD00-0957C0DC4CDB}" dt="2023-09-10T21:10:00.670" v="138" actId="478"/>
          <ac:spMkLst>
            <pc:docMk/>
            <pc:sldMk cId="3592788820" sldId="283"/>
            <ac:spMk id="10" creationId="{4CDE981F-EE43-4362-B927-CAFEA1AE9625}"/>
          </ac:spMkLst>
        </pc:spChg>
        <pc:spChg chg="del mod">
          <ac:chgData name="Talbott, Heather" userId="8ebef113-e037-4d89-a70e-4d4fa7ecfcdf" providerId="ADAL" clId="{159AF626-4407-454E-BD00-0957C0DC4CDB}" dt="2023-09-10T21:10:03.603" v="139" actId="478"/>
          <ac:spMkLst>
            <pc:docMk/>
            <pc:sldMk cId="3592788820" sldId="283"/>
            <ac:spMk id="11" creationId="{97DA4408-10C4-4D23-882A-82F8AEC6CE5B}"/>
          </ac:spMkLst>
        </pc:spChg>
        <pc:spChg chg="del mod">
          <ac:chgData name="Talbott, Heather" userId="8ebef113-e037-4d89-a70e-4d4fa7ecfcdf" providerId="ADAL" clId="{159AF626-4407-454E-BD00-0957C0DC4CDB}" dt="2023-09-10T21:10:07.876" v="140" actId="478"/>
          <ac:spMkLst>
            <pc:docMk/>
            <pc:sldMk cId="3592788820" sldId="283"/>
            <ac:spMk id="12" creationId="{C56A89FC-8FD0-46E2-93A6-037B0A55F3AA}"/>
          </ac:spMkLst>
        </pc:spChg>
        <pc:spChg chg="del mod">
          <ac:chgData name="Talbott, Heather" userId="8ebef113-e037-4d89-a70e-4d4fa7ecfcdf" providerId="ADAL" clId="{159AF626-4407-454E-BD00-0957C0DC4CDB}" dt="2023-09-10T21:10:37.103" v="144" actId="478"/>
          <ac:spMkLst>
            <pc:docMk/>
            <pc:sldMk cId="3592788820" sldId="283"/>
            <ac:spMk id="20" creationId="{5BF86D67-1C15-4F89-B2D7-ABB612BFFC50}"/>
          </ac:spMkLst>
        </pc:spChg>
        <pc:picChg chg="add mod">
          <ac:chgData name="Talbott, Heather" userId="8ebef113-e037-4d89-a70e-4d4fa7ecfcdf" providerId="ADAL" clId="{159AF626-4407-454E-BD00-0957C0DC4CDB}" dt="2023-09-10T21:12:22.231" v="225" actId="1076"/>
          <ac:picMkLst>
            <pc:docMk/>
            <pc:sldMk cId="3592788820" sldId="283"/>
            <ac:picMk id="3" creationId="{EC5F68F9-94CE-E5FB-1CFB-FBC399508301}"/>
          </ac:picMkLst>
        </pc:picChg>
        <pc:picChg chg="mod">
          <ac:chgData name="Talbott, Heather" userId="8ebef113-e037-4d89-a70e-4d4fa7ecfcdf" providerId="ADAL" clId="{159AF626-4407-454E-BD00-0957C0DC4CDB}" dt="2023-09-10T21:11:56.558" v="220" actId="1076"/>
          <ac:picMkLst>
            <pc:docMk/>
            <pc:sldMk cId="3592788820" sldId="283"/>
            <ac:picMk id="1026" creationId="{AD2266FD-F02E-4B38-90AE-6B3077E0C31F}"/>
          </ac:picMkLst>
        </pc:picChg>
        <pc:picChg chg="mod">
          <ac:chgData name="Talbott, Heather" userId="8ebef113-e037-4d89-a70e-4d4fa7ecfcdf" providerId="ADAL" clId="{159AF626-4407-454E-BD00-0957C0DC4CDB}" dt="2023-09-10T21:11:49.053" v="216" actId="1076"/>
          <ac:picMkLst>
            <pc:docMk/>
            <pc:sldMk cId="3592788820" sldId="283"/>
            <ac:picMk id="1028" creationId="{E6497F65-7596-49B7-B071-7AAD50FAFCD4}"/>
          </ac:picMkLst>
        </pc:picChg>
        <pc:picChg chg="del mod">
          <ac:chgData name="Talbott, Heather" userId="8ebef113-e037-4d89-a70e-4d4fa7ecfcdf" providerId="ADAL" clId="{159AF626-4407-454E-BD00-0957C0DC4CDB}" dt="2023-09-10T21:09:51.897" v="137" actId="478"/>
          <ac:picMkLst>
            <pc:docMk/>
            <pc:sldMk cId="3592788820" sldId="283"/>
            <ac:picMk id="1030" creationId="{F8362129-E076-4E0B-AC8F-05E3269E8A50}"/>
          </ac:picMkLst>
        </pc:picChg>
        <pc:picChg chg="del mod">
          <ac:chgData name="Talbott, Heather" userId="8ebef113-e037-4d89-a70e-4d4fa7ecfcdf" providerId="ADAL" clId="{159AF626-4407-454E-BD00-0957C0DC4CDB}" dt="2023-09-10T21:09:51.897" v="137" actId="478"/>
          <ac:picMkLst>
            <pc:docMk/>
            <pc:sldMk cId="3592788820" sldId="283"/>
            <ac:picMk id="1032" creationId="{E2F5B10D-AB75-4997-9FA0-510B8AB1C0C3}"/>
          </ac:picMkLst>
        </pc:picChg>
      </pc:sldChg>
      <pc:sldChg chg="addSp delSp modSp mod modClrScheme chgLayout">
        <pc:chgData name="Talbott, Heather" userId="8ebef113-e037-4d89-a70e-4d4fa7ecfcdf" providerId="ADAL" clId="{159AF626-4407-454E-BD00-0957C0DC4CDB}" dt="2023-09-10T22:43:33.719" v="2401" actId="207"/>
        <pc:sldMkLst>
          <pc:docMk/>
          <pc:sldMk cId="420724786" sldId="284"/>
        </pc:sldMkLst>
        <pc:spChg chg="add mod ord">
          <ac:chgData name="Talbott, Heather" userId="8ebef113-e037-4d89-a70e-4d4fa7ecfcdf" providerId="ADAL" clId="{159AF626-4407-454E-BD00-0957C0DC4CDB}" dt="2023-09-10T22:38:29.091" v="2258" actId="20577"/>
          <ac:spMkLst>
            <pc:docMk/>
            <pc:sldMk cId="420724786" sldId="284"/>
            <ac:spMk id="2" creationId="{7550BD23-0D1E-F750-B2BF-4C42281F5D23}"/>
          </ac:spMkLst>
        </pc:spChg>
        <pc:spChg chg="del">
          <ac:chgData name="Talbott, Heather" userId="8ebef113-e037-4d89-a70e-4d4fa7ecfcdf" providerId="ADAL" clId="{159AF626-4407-454E-BD00-0957C0DC4CDB}" dt="2023-09-10T22:24:46.699" v="2224" actId="478"/>
          <ac:spMkLst>
            <pc:docMk/>
            <pc:sldMk cId="420724786" sldId="284"/>
            <ac:spMk id="4" creationId="{0C2E5AA2-F01D-430F-B563-2C591712F0D1}"/>
          </ac:spMkLst>
        </pc:spChg>
        <pc:spChg chg="del">
          <ac:chgData name="Talbott, Heather" userId="8ebef113-e037-4d89-a70e-4d4fa7ecfcdf" providerId="ADAL" clId="{159AF626-4407-454E-BD00-0957C0DC4CDB}" dt="2023-09-10T22:24:46.699" v="2224" actId="478"/>
          <ac:spMkLst>
            <pc:docMk/>
            <pc:sldMk cId="420724786" sldId="284"/>
            <ac:spMk id="5" creationId="{AC5E1FBF-60DF-4706-8934-25CB3ECEAEFE}"/>
          </ac:spMkLst>
        </pc:spChg>
        <pc:spChg chg="del">
          <ac:chgData name="Talbott, Heather" userId="8ebef113-e037-4d89-a70e-4d4fa7ecfcdf" providerId="ADAL" clId="{159AF626-4407-454E-BD00-0957C0DC4CDB}" dt="2023-09-10T22:38:44.447" v="2259" actId="478"/>
          <ac:spMkLst>
            <pc:docMk/>
            <pc:sldMk cId="420724786" sldId="284"/>
            <ac:spMk id="8" creationId="{CEBA11A6-4BE3-453B-B51F-8E3F5CDFFC06}"/>
          </ac:spMkLst>
        </pc:spChg>
        <pc:spChg chg="mod">
          <ac:chgData name="Talbott, Heather" userId="8ebef113-e037-4d89-a70e-4d4fa7ecfcdf" providerId="ADAL" clId="{159AF626-4407-454E-BD00-0957C0DC4CDB}" dt="2023-09-10T22:41:10.106" v="2351" actId="115"/>
          <ac:spMkLst>
            <pc:docMk/>
            <pc:sldMk cId="420724786" sldId="284"/>
            <ac:spMk id="9" creationId="{8DA0AED9-B8F1-4A32-AF18-BF696BBED813}"/>
          </ac:spMkLst>
        </pc:spChg>
        <pc:spChg chg="mod">
          <ac:chgData name="Talbott, Heather" userId="8ebef113-e037-4d89-a70e-4d4fa7ecfcdf" providerId="ADAL" clId="{159AF626-4407-454E-BD00-0957C0DC4CDB}" dt="2023-09-10T22:43:33.719" v="2401" actId="207"/>
          <ac:spMkLst>
            <pc:docMk/>
            <pc:sldMk cId="420724786" sldId="284"/>
            <ac:spMk id="18" creationId="{C24DAD19-5119-4511-BA03-E02496FD55DD}"/>
          </ac:spMkLst>
        </pc:spChg>
        <pc:spChg chg="del mod">
          <ac:chgData name="Talbott, Heather" userId="8ebef113-e037-4d89-a70e-4d4fa7ecfcdf" providerId="ADAL" clId="{159AF626-4407-454E-BD00-0957C0DC4CDB}" dt="2023-09-10T22:42:45.200" v="2359"/>
          <ac:spMkLst>
            <pc:docMk/>
            <pc:sldMk cId="420724786" sldId="284"/>
            <ac:spMk id="19" creationId="{0C787566-0327-4895-AEDF-6AF4BFEDD0F7}"/>
          </ac:spMkLst>
        </pc:spChg>
        <pc:spChg chg="mod">
          <ac:chgData name="Talbott, Heather" userId="8ebef113-e037-4d89-a70e-4d4fa7ecfcdf" providerId="ADAL" clId="{159AF626-4407-454E-BD00-0957C0DC4CDB}" dt="2023-09-10T22:41:41.604" v="2355" actId="1076"/>
          <ac:spMkLst>
            <pc:docMk/>
            <pc:sldMk cId="420724786" sldId="284"/>
            <ac:spMk id="20" creationId="{438758DC-F742-4DA0-8AF4-75F244D93169}"/>
          </ac:spMkLst>
        </pc:spChg>
        <pc:spChg chg="mod">
          <ac:chgData name="Talbott, Heather" userId="8ebef113-e037-4d89-a70e-4d4fa7ecfcdf" providerId="ADAL" clId="{159AF626-4407-454E-BD00-0957C0DC4CDB}" dt="2023-09-10T22:41:41.604" v="2355" actId="1076"/>
          <ac:spMkLst>
            <pc:docMk/>
            <pc:sldMk cId="420724786" sldId="284"/>
            <ac:spMk id="21" creationId="{CC6B92C6-26B6-49EF-86B7-55045D42AF43}"/>
          </ac:spMkLst>
        </pc:spChg>
        <pc:spChg chg="del mod">
          <ac:chgData name="Talbott, Heather" userId="8ebef113-e037-4d89-a70e-4d4fa7ecfcdf" providerId="ADAL" clId="{159AF626-4407-454E-BD00-0957C0DC4CDB}" dt="2023-09-10T22:42:45.193" v="2357" actId="478"/>
          <ac:spMkLst>
            <pc:docMk/>
            <pc:sldMk cId="420724786" sldId="284"/>
            <ac:spMk id="22" creationId="{448E2D4A-2299-49C6-980D-341C1EA9359F}"/>
          </ac:spMkLst>
        </pc:spChg>
        <pc:spChg chg="mod">
          <ac:chgData name="Talbott, Heather" userId="8ebef113-e037-4d89-a70e-4d4fa7ecfcdf" providerId="ADAL" clId="{159AF626-4407-454E-BD00-0957C0DC4CDB}" dt="2023-09-10T22:41:41.604" v="2355" actId="1076"/>
          <ac:spMkLst>
            <pc:docMk/>
            <pc:sldMk cId="420724786" sldId="284"/>
            <ac:spMk id="23" creationId="{147086DE-0C45-4628-AAF3-60F45420F4CF}"/>
          </ac:spMkLst>
        </pc:spChg>
        <pc:spChg chg="del">
          <ac:chgData name="Talbott, Heather" userId="8ebef113-e037-4d89-a70e-4d4fa7ecfcdf" providerId="ADAL" clId="{159AF626-4407-454E-BD00-0957C0DC4CDB}" dt="2023-09-10T22:38:15.206" v="2225" actId="478"/>
          <ac:spMkLst>
            <pc:docMk/>
            <pc:sldMk cId="420724786" sldId="284"/>
            <ac:spMk id="24" creationId="{FE479B98-EB5F-4348-BF93-AA9DB0702F91}"/>
          </ac:spMkLst>
        </pc:spChg>
        <pc:picChg chg="mod">
          <ac:chgData name="Talbott, Heather" userId="8ebef113-e037-4d89-a70e-4d4fa7ecfcdf" providerId="ADAL" clId="{159AF626-4407-454E-BD00-0957C0DC4CDB}" dt="2023-09-10T22:41:41.604" v="2355" actId="1076"/>
          <ac:picMkLst>
            <pc:docMk/>
            <pc:sldMk cId="420724786" sldId="284"/>
            <ac:picMk id="1036" creationId="{E02935FB-9F13-4E2F-B92E-22B77742E180}"/>
          </ac:picMkLst>
        </pc:picChg>
        <pc:picChg chg="mod">
          <ac:chgData name="Talbott, Heather" userId="8ebef113-e037-4d89-a70e-4d4fa7ecfcdf" providerId="ADAL" clId="{159AF626-4407-454E-BD00-0957C0DC4CDB}" dt="2023-09-10T22:41:41.604" v="2355" actId="1076"/>
          <ac:picMkLst>
            <pc:docMk/>
            <pc:sldMk cId="420724786" sldId="284"/>
            <ac:picMk id="1038" creationId="{62CAA947-0CFC-4BFC-B72A-A6BF35E28CE0}"/>
          </ac:picMkLst>
        </pc:picChg>
        <pc:picChg chg="mod">
          <ac:chgData name="Talbott, Heather" userId="8ebef113-e037-4d89-a70e-4d4fa7ecfcdf" providerId="ADAL" clId="{159AF626-4407-454E-BD00-0957C0DC4CDB}" dt="2023-09-10T22:41:41.604" v="2355" actId="1076"/>
          <ac:picMkLst>
            <pc:docMk/>
            <pc:sldMk cId="420724786" sldId="284"/>
            <ac:picMk id="1040" creationId="{7CEFA4F9-2350-4EFF-9DBB-9C21F7CA3F89}"/>
          </ac:picMkLst>
        </pc:picChg>
      </pc:sldChg>
      <pc:sldChg chg="addSp delSp modSp mod modClrScheme chgLayout">
        <pc:chgData name="Talbott, Heather" userId="8ebef113-e037-4d89-a70e-4d4fa7ecfcdf" providerId="ADAL" clId="{159AF626-4407-454E-BD00-0957C0DC4CDB}" dt="2023-09-10T22:49:56.019" v="2704"/>
        <pc:sldMkLst>
          <pc:docMk/>
          <pc:sldMk cId="4044548804" sldId="285"/>
        </pc:sldMkLst>
        <pc:spChg chg="add mod ord">
          <ac:chgData name="Talbott, Heather" userId="8ebef113-e037-4d89-a70e-4d4fa7ecfcdf" providerId="ADAL" clId="{159AF626-4407-454E-BD00-0957C0DC4CDB}" dt="2023-09-10T22:49:54.918" v="2703" actId="700"/>
          <ac:spMkLst>
            <pc:docMk/>
            <pc:sldMk cId="4044548804" sldId="285"/>
            <ac:spMk id="2" creationId="{A04E684A-CDEC-890D-1753-361997C9DDE7}"/>
          </ac:spMkLst>
        </pc:spChg>
        <pc:spChg chg="add mod ord">
          <ac:chgData name="Talbott, Heather" userId="8ebef113-e037-4d89-a70e-4d4fa7ecfcdf" providerId="ADAL" clId="{159AF626-4407-454E-BD00-0957C0DC4CDB}" dt="2023-09-10T22:49:56.019" v="2704"/>
          <ac:spMkLst>
            <pc:docMk/>
            <pc:sldMk cId="4044548804" sldId="285"/>
            <ac:spMk id="3" creationId="{7C3C6BFD-2FF6-D3AC-59B3-BA1B9CA58962}"/>
          </ac:spMkLst>
        </pc:spChg>
        <pc:spChg chg="del">
          <ac:chgData name="Talbott, Heather" userId="8ebef113-e037-4d89-a70e-4d4fa7ecfcdf" providerId="ADAL" clId="{159AF626-4407-454E-BD00-0957C0DC4CDB}" dt="2023-09-10T22:45:07.438" v="2424" actId="478"/>
          <ac:spMkLst>
            <pc:docMk/>
            <pc:sldMk cId="4044548804" sldId="285"/>
            <ac:spMk id="4" creationId="{0E91D0EC-E296-4699-9D46-E0E97F76A7EC}"/>
          </ac:spMkLst>
        </pc:spChg>
        <pc:spChg chg="del">
          <ac:chgData name="Talbott, Heather" userId="8ebef113-e037-4d89-a70e-4d4fa7ecfcdf" providerId="ADAL" clId="{159AF626-4407-454E-BD00-0957C0DC4CDB}" dt="2023-09-10T22:45:07.438" v="2424" actId="478"/>
          <ac:spMkLst>
            <pc:docMk/>
            <pc:sldMk cId="4044548804" sldId="285"/>
            <ac:spMk id="5" creationId="{9FBB387D-2B85-482E-9209-2E3A16A8322E}"/>
          </ac:spMkLst>
        </pc:spChg>
        <pc:spChg chg="add mod ord">
          <ac:chgData name="Talbott, Heather" userId="8ebef113-e037-4d89-a70e-4d4fa7ecfcdf" providerId="ADAL" clId="{159AF626-4407-454E-BD00-0957C0DC4CDB}" dt="2023-09-10T22:49:54.918" v="2703" actId="700"/>
          <ac:spMkLst>
            <pc:docMk/>
            <pc:sldMk cId="4044548804" sldId="285"/>
            <ac:spMk id="6" creationId="{D1B775BD-94EF-7020-B771-2E8644DA728A}"/>
          </ac:spMkLst>
        </pc:spChg>
        <pc:spChg chg="del mod">
          <ac:chgData name="Talbott, Heather" userId="8ebef113-e037-4d89-a70e-4d4fa7ecfcdf" providerId="ADAL" clId="{159AF626-4407-454E-BD00-0957C0DC4CDB}" dt="2023-09-10T22:49:51.570" v="2702" actId="478"/>
          <ac:spMkLst>
            <pc:docMk/>
            <pc:sldMk cId="4044548804" sldId="285"/>
            <ac:spMk id="8" creationId="{0D33AAC2-AC9E-4915-A338-AFFA370CD199}"/>
          </ac:spMkLst>
        </pc:spChg>
        <pc:spChg chg="del mod">
          <ac:chgData name="Talbott, Heather" userId="8ebef113-e037-4d89-a70e-4d4fa7ecfcdf" providerId="ADAL" clId="{159AF626-4407-454E-BD00-0957C0DC4CDB}" dt="2023-09-10T22:44:55.176" v="2421" actId="478"/>
          <ac:spMkLst>
            <pc:docMk/>
            <pc:sldMk cId="4044548804" sldId="285"/>
            <ac:spMk id="9" creationId="{6B17DF2F-C45E-4FD8-BCFD-3E9B36CEFAEC}"/>
          </ac:spMkLst>
        </pc:spChg>
        <pc:spChg chg="del mod">
          <ac:chgData name="Talbott, Heather" userId="8ebef113-e037-4d89-a70e-4d4fa7ecfcdf" providerId="ADAL" clId="{159AF626-4407-454E-BD00-0957C0DC4CDB}" dt="2023-09-10T22:49:02.277" v="2676" actId="478"/>
          <ac:spMkLst>
            <pc:docMk/>
            <pc:sldMk cId="4044548804" sldId="285"/>
            <ac:spMk id="10" creationId="{2A2C9112-AE17-41B2-BC20-64F84BFA5C94}"/>
          </ac:spMkLst>
        </pc:spChg>
        <pc:spChg chg="del mod">
          <ac:chgData name="Talbott, Heather" userId="8ebef113-e037-4d89-a70e-4d4fa7ecfcdf" providerId="ADAL" clId="{159AF626-4407-454E-BD00-0957C0DC4CDB}" dt="2023-09-10T22:45:20.894" v="2426" actId="478"/>
          <ac:spMkLst>
            <pc:docMk/>
            <pc:sldMk cId="4044548804" sldId="285"/>
            <ac:spMk id="11" creationId="{EE877999-880B-4ECA-A620-965AE589BE15}"/>
          </ac:spMkLst>
        </pc:spChg>
        <pc:spChg chg="del">
          <ac:chgData name="Talbott, Heather" userId="8ebef113-e037-4d89-a70e-4d4fa7ecfcdf" providerId="ADAL" clId="{159AF626-4407-454E-BD00-0957C0DC4CDB}" dt="2023-09-10T22:44:06.764" v="2402" actId="478"/>
          <ac:spMkLst>
            <pc:docMk/>
            <pc:sldMk cId="4044548804" sldId="285"/>
            <ac:spMk id="12" creationId="{0BD5A020-B0EB-43F7-B25A-A33E0C57E131}"/>
          </ac:spMkLst>
        </pc:spChg>
        <pc:spChg chg="del">
          <ac:chgData name="Talbott, Heather" userId="8ebef113-e037-4d89-a70e-4d4fa7ecfcdf" providerId="ADAL" clId="{159AF626-4407-454E-BD00-0957C0DC4CDB}" dt="2023-09-10T22:44:30.043" v="2419" actId="478"/>
          <ac:spMkLst>
            <pc:docMk/>
            <pc:sldMk cId="4044548804" sldId="285"/>
            <ac:spMk id="14" creationId="{C6869E24-3475-416A-8168-7CBA4BC2B6DF}"/>
          </ac:spMkLst>
        </pc:spChg>
      </pc:sldChg>
      <pc:sldChg chg="addSp delSp modSp mod modClrScheme chgLayout">
        <pc:chgData name="Talbott, Heather" userId="8ebef113-e037-4d89-a70e-4d4fa7ecfcdf" providerId="ADAL" clId="{159AF626-4407-454E-BD00-0957C0DC4CDB}" dt="2023-09-10T22:23:38.250" v="2212" actId="14100"/>
        <pc:sldMkLst>
          <pc:docMk/>
          <pc:sldMk cId="2074627976" sldId="307"/>
        </pc:sldMkLst>
        <pc:spChg chg="add mod ord">
          <ac:chgData name="Talbott, Heather" userId="8ebef113-e037-4d89-a70e-4d4fa7ecfcdf" providerId="ADAL" clId="{159AF626-4407-454E-BD00-0957C0DC4CDB}" dt="2023-09-10T22:23:29.611" v="2210" actId="27636"/>
          <ac:spMkLst>
            <pc:docMk/>
            <pc:sldMk cId="2074627976" sldId="307"/>
            <ac:spMk id="2" creationId="{6ABB6EE9-9AB5-94AC-FD5B-445F0A43B2D9}"/>
          </ac:spMkLst>
        </pc:spChg>
        <pc:spChg chg="del mod">
          <ac:chgData name="Talbott, Heather" userId="8ebef113-e037-4d89-a70e-4d4fa7ecfcdf" providerId="ADAL" clId="{159AF626-4407-454E-BD00-0957C0DC4CDB}" dt="2023-09-10T22:23:13.035" v="2205" actId="478"/>
          <ac:spMkLst>
            <pc:docMk/>
            <pc:sldMk cId="2074627976" sldId="307"/>
            <ac:spMk id="5" creationId="{3C6F2691-54CC-4F78-85BD-381CA3388459}"/>
          </ac:spMkLst>
        </pc:spChg>
        <pc:spChg chg="del">
          <ac:chgData name="Talbott, Heather" userId="8ebef113-e037-4d89-a70e-4d4fa7ecfcdf" providerId="ADAL" clId="{159AF626-4407-454E-BD00-0957C0DC4CDB}" dt="2023-09-10T22:23:07.397" v="2203" actId="478"/>
          <ac:spMkLst>
            <pc:docMk/>
            <pc:sldMk cId="2074627976" sldId="307"/>
            <ac:spMk id="6" creationId="{EE529CD3-7BC0-40A8-92D8-2DE30C57124F}"/>
          </ac:spMkLst>
        </pc:spChg>
        <pc:spChg chg="del">
          <ac:chgData name="Talbott, Heather" userId="8ebef113-e037-4d89-a70e-4d4fa7ecfcdf" providerId="ADAL" clId="{159AF626-4407-454E-BD00-0957C0DC4CDB}" dt="2023-09-10T22:23:07.397" v="2203" actId="478"/>
          <ac:spMkLst>
            <pc:docMk/>
            <pc:sldMk cId="2074627976" sldId="307"/>
            <ac:spMk id="7" creationId="{BDCFCBE3-B31A-4186-B5A9-06221AF587E9}"/>
          </ac:spMkLst>
        </pc:spChg>
        <pc:picChg chg="mod">
          <ac:chgData name="Talbott, Heather" userId="8ebef113-e037-4d89-a70e-4d4fa7ecfcdf" providerId="ADAL" clId="{159AF626-4407-454E-BD00-0957C0DC4CDB}" dt="2023-09-10T22:23:38.250" v="2212" actId="14100"/>
          <ac:picMkLst>
            <pc:docMk/>
            <pc:sldMk cId="2074627976" sldId="307"/>
            <ac:picMk id="4" creationId="{DCC20AD6-3F58-48CC-BD7C-5D0BBEB8775E}"/>
          </ac:picMkLst>
        </pc:picChg>
      </pc:sldChg>
      <pc:sldChg chg="addSp delSp modSp add mod modClrScheme delAnim modAnim chgLayout">
        <pc:chgData name="Talbott, Heather" userId="8ebef113-e037-4d89-a70e-4d4fa7ecfcdf" providerId="ADAL" clId="{159AF626-4407-454E-BD00-0957C0DC4CDB}" dt="2023-09-10T21:48:17.210" v="983" actId="115"/>
        <pc:sldMkLst>
          <pc:docMk/>
          <pc:sldMk cId="3393967065" sldId="308"/>
        </pc:sldMkLst>
        <pc:spChg chg="add del mod ord">
          <ac:chgData name="Talbott, Heather" userId="8ebef113-e037-4d89-a70e-4d4fa7ecfcdf" providerId="ADAL" clId="{159AF626-4407-454E-BD00-0957C0DC4CDB}" dt="2023-09-10T21:13:07.999" v="234" actId="700"/>
          <ac:spMkLst>
            <pc:docMk/>
            <pc:sldMk cId="3393967065" sldId="308"/>
            <ac:spMk id="2" creationId="{B352812E-83F4-BB11-EE35-FEA47940FF09}"/>
          </ac:spMkLst>
        </pc:spChg>
        <pc:spChg chg="add del mod ord">
          <ac:chgData name="Talbott, Heather" userId="8ebef113-e037-4d89-a70e-4d4fa7ecfcdf" providerId="ADAL" clId="{159AF626-4407-454E-BD00-0957C0DC4CDB}" dt="2023-09-10T21:13:07.999" v="234" actId="700"/>
          <ac:spMkLst>
            <pc:docMk/>
            <pc:sldMk cId="3393967065" sldId="308"/>
            <ac:spMk id="3" creationId="{C0CCA5C0-F060-080D-480D-F46A04A785DF}"/>
          </ac:spMkLst>
        </pc:spChg>
        <pc:spChg chg="add mod ord">
          <ac:chgData name="Talbott, Heather" userId="8ebef113-e037-4d89-a70e-4d4fa7ecfcdf" providerId="ADAL" clId="{159AF626-4407-454E-BD00-0957C0DC4CDB}" dt="2023-09-10T21:13:11.438" v="248" actId="20577"/>
          <ac:spMkLst>
            <pc:docMk/>
            <pc:sldMk cId="3393967065" sldId="308"/>
            <ac:spMk id="4" creationId="{DC778AE6-F70A-5C90-294B-0F3C910CE666}"/>
          </ac:spMkLst>
        </pc:spChg>
        <pc:spChg chg="del">
          <ac:chgData name="Talbott, Heather" userId="8ebef113-e037-4d89-a70e-4d4fa7ecfcdf" providerId="ADAL" clId="{159AF626-4407-454E-BD00-0957C0DC4CDB}" dt="2023-09-10T21:12:43.185" v="228" actId="478"/>
          <ac:spMkLst>
            <pc:docMk/>
            <pc:sldMk cId="3393967065" sldId="308"/>
            <ac:spMk id="7" creationId="{734641FF-D85D-4B5F-BEC9-7BC417089387}"/>
          </ac:spMkLst>
        </pc:spChg>
        <pc:spChg chg="del">
          <ac:chgData name="Talbott, Heather" userId="8ebef113-e037-4d89-a70e-4d4fa7ecfcdf" providerId="ADAL" clId="{159AF626-4407-454E-BD00-0957C0DC4CDB}" dt="2023-09-10T21:12:48.491" v="230" actId="478"/>
          <ac:spMkLst>
            <pc:docMk/>
            <pc:sldMk cId="3393967065" sldId="308"/>
            <ac:spMk id="8" creationId="{13A1E4AD-2C3F-45DC-B119-40B65C6A88CD}"/>
          </ac:spMkLst>
        </pc:spChg>
        <pc:spChg chg="del">
          <ac:chgData name="Talbott, Heather" userId="8ebef113-e037-4d89-a70e-4d4fa7ecfcdf" providerId="ADAL" clId="{159AF626-4407-454E-BD00-0957C0DC4CDB}" dt="2023-09-10T21:12:51.406" v="231" actId="478"/>
          <ac:spMkLst>
            <pc:docMk/>
            <pc:sldMk cId="3393967065" sldId="308"/>
            <ac:spMk id="9" creationId="{2C9C3FDF-85D4-4CEC-81FF-47323FA4FA7D}"/>
          </ac:spMkLst>
        </pc:spChg>
        <pc:spChg chg="mod">
          <ac:chgData name="Talbott, Heather" userId="8ebef113-e037-4d89-a70e-4d4fa7ecfcdf" providerId="ADAL" clId="{159AF626-4407-454E-BD00-0957C0DC4CDB}" dt="2023-09-10T21:47:19.687" v="959" actId="115"/>
          <ac:spMkLst>
            <pc:docMk/>
            <pc:sldMk cId="3393967065" sldId="308"/>
            <ac:spMk id="10" creationId="{4CDE981F-EE43-4362-B927-CAFEA1AE9625}"/>
          </ac:spMkLst>
        </pc:spChg>
        <pc:spChg chg="mod">
          <ac:chgData name="Talbott, Heather" userId="8ebef113-e037-4d89-a70e-4d4fa7ecfcdf" providerId="ADAL" clId="{159AF626-4407-454E-BD00-0957C0DC4CDB}" dt="2023-09-10T21:47:46.312" v="963" actId="115"/>
          <ac:spMkLst>
            <pc:docMk/>
            <pc:sldMk cId="3393967065" sldId="308"/>
            <ac:spMk id="11" creationId="{97DA4408-10C4-4D23-882A-82F8AEC6CE5B}"/>
          </ac:spMkLst>
        </pc:spChg>
        <pc:spChg chg="mod">
          <ac:chgData name="Talbott, Heather" userId="8ebef113-e037-4d89-a70e-4d4fa7ecfcdf" providerId="ADAL" clId="{159AF626-4407-454E-BD00-0957C0DC4CDB}" dt="2023-09-10T21:48:17.210" v="983" actId="115"/>
          <ac:spMkLst>
            <pc:docMk/>
            <pc:sldMk cId="3393967065" sldId="308"/>
            <ac:spMk id="12" creationId="{C56A89FC-8FD0-46E2-93A6-037B0A55F3AA}"/>
          </ac:spMkLst>
        </pc:spChg>
        <pc:spChg chg="del">
          <ac:chgData name="Talbott, Heather" userId="8ebef113-e037-4d89-a70e-4d4fa7ecfcdf" providerId="ADAL" clId="{159AF626-4407-454E-BD00-0957C0DC4CDB}" dt="2023-09-10T21:12:58.172" v="232" actId="478"/>
          <ac:spMkLst>
            <pc:docMk/>
            <pc:sldMk cId="3393967065" sldId="308"/>
            <ac:spMk id="20" creationId="{5BF86D67-1C15-4F89-B2D7-ABB612BFFC50}"/>
          </ac:spMkLst>
        </pc:spChg>
        <pc:picChg chg="del">
          <ac:chgData name="Talbott, Heather" userId="8ebef113-e037-4d89-a70e-4d4fa7ecfcdf" providerId="ADAL" clId="{159AF626-4407-454E-BD00-0957C0DC4CDB}" dt="2023-09-10T21:12:45.379" v="229" actId="478"/>
          <ac:picMkLst>
            <pc:docMk/>
            <pc:sldMk cId="3393967065" sldId="308"/>
            <ac:picMk id="1026" creationId="{AD2266FD-F02E-4B38-90AE-6B3077E0C31F}"/>
          </ac:picMkLst>
        </pc:picChg>
        <pc:picChg chg="del">
          <ac:chgData name="Talbott, Heather" userId="8ebef113-e037-4d89-a70e-4d4fa7ecfcdf" providerId="ADAL" clId="{159AF626-4407-454E-BD00-0957C0DC4CDB}" dt="2023-09-10T21:12:40.459" v="227" actId="478"/>
          <ac:picMkLst>
            <pc:docMk/>
            <pc:sldMk cId="3393967065" sldId="308"/>
            <ac:picMk id="1028" creationId="{E6497F65-7596-49B7-B071-7AAD50FAFCD4}"/>
          </ac:picMkLst>
        </pc:picChg>
        <pc:picChg chg="del">
          <ac:chgData name="Talbott, Heather" userId="8ebef113-e037-4d89-a70e-4d4fa7ecfcdf" providerId="ADAL" clId="{159AF626-4407-454E-BD00-0957C0DC4CDB}" dt="2023-09-10T21:12:11.912" v="221" actId="21"/>
          <ac:picMkLst>
            <pc:docMk/>
            <pc:sldMk cId="3393967065" sldId="308"/>
            <ac:picMk id="1030" creationId="{F8362129-E076-4E0B-AC8F-05E3269E8A50}"/>
          </ac:picMkLst>
        </pc:picChg>
        <pc:picChg chg="mod">
          <ac:chgData name="Talbott, Heather" userId="8ebef113-e037-4d89-a70e-4d4fa7ecfcdf" providerId="ADAL" clId="{159AF626-4407-454E-BD00-0957C0DC4CDB}" dt="2023-09-10T21:14:01.014" v="306" actId="1076"/>
          <ac:picMkLst>
            <pc:docMk/>
            <pc:sldMk cId="3393967065" sldId="308"/>
            <ac:picMk id="1032" creationId="{E2F5B10D-AB75-4997-9FA0-510B8AB1C0C3}"/>
          </ac:picMkLst>
        </pc:picChg>
      </pc:sldChg>
      <pc:sldChg chg="addSp delSp modSp add mod delAnim">
        <pc:chgData name="Talbott, Heather" userId="8ebef113-e037-4d89-a70e-4d4fa7ecfcdf" providerId="ADAL" clId="{159AF626-4407-454E-BD00-0957C0DC4CDB}" dt="2023-09-10T21:50:58.213" v="1002" actId="115"/>
        <pc:sldMkLst>
          <pc:docMk/>
          <pc:sldMk cId="2364251048" sldId="309"/>
        </pc:sldMkLst>
        <pc:spChg chg="del">
          <ac:chgData name="Talbott, Heather" userId="8ebef113-e037-4d89-a70e-4d4fa7ecfcdf" providerId="ADAL" clId="{159AF626-4407-454E-BD00-0957C0DC4CDB}" dt="2023-09-10T21:41:12.162" v="741" actId="478"/>
          <ac:spMkLst>
            <pc:docMk/>
            <pc:sldMk cId="2364251048" sldId="309"/>
            <ac:spMk id="2" creationId="{CF3D6DB4-A249-4400-B73E-7FDAE163AAC8}"/>
          </ac:spMkLst>
        </pc:spChg>
        <pc:spChg chg="del">
          <ac:chgData name="Talbott, Heather" userId="8ebef113-e037-4d89-a70e-4d4fa7ecfcdf" providerId="ADAL" clId="{159AF626-4407-454E-BD00-0957C0DC4CDB}" dt="2023-09-10T21:41:12.162" v="741" actId="478"/>
          <ac:spMkLst>
            <pc:docMk/>
            <pc:sldMk cId="2364251048" sldId="309"/>
            <ac:spMk id="8" creationId="{16C3F74B-C153-48F3-97C4-33B78E44DE96}"/>
          </ac:spMkLst>
        </pc:spChg>
        <pc:spChg chg="del">
          <ac:chgData name="Talbott, Heather" userId="8ebef113-e037-4d89-a70e-4d4fa7ecfcdf" providerId="ADAL" clId="{159AF626-4407-454E-BD00-0957C0DC4CDB}" dt="2023-09-10T21:41:12.162" v="741" actId="478"/>
          <ac:spMkLst>
            <pc:docMk/>
            <pc:sldMk cId="2364251048" sldId="309"/>
            <ac:spMk id="9" creationId="{D1FAD708-1647-4348-9835-E3D2CB64A76D}"/>
          </ac:spMkLst>
        </pc:spChg>
        <pc:spChg chg="del">
          <ac:chgData name="Talbott, Heather" userId="8ebef113-e037-4d89-a70e-4d4fa7ecfcdf" providerId="ADAL" clId="{159AF626-4407-454E-BD00-0957C0DC4CDB}" dt="2023-09-10T21:41:12.162" v="741" actId="478"/>
          <ac:spMkLst>
            <pc:docMk/>
            <pc:sldMk cId="2364251048" sldId="309"/>
            <ac:spMk id="11" creationId="{EB5D48B5-EF46-44FD-95FE-50A0757CA375}"/>
          </ac:spMkLst>
        </pc:spChg>
        <pc:spChg chg="del">
          <ac:chgData name="Talbott, Heather" userId="8ebef113-e037-4d89-a70e-4d4fa7ecfcdf" providerId="ADAL" clId="{159AF626-4407-454E-BD00-0957C0DC4CDB}" dt="2023-09-10T21:41:12.162" v="741" actId="478"/>
          <ac:spMkLst>
            <pc:docMk/>
            <pc:sldMk cId="2364251048" sldId="309"/>
            <ac:spMk id="12" creationId="{C5AE8238-C30D-47BA-AC89-49D2CE5E4A3E}"/>
          </ac:spMkLst>
        </pc:spChg>
        <pc:spChg chg="mod">
          <ac:chgData name="Talbott, Heather" userId="8ebef113-e037-4d89-a70e-4d4fa7ecfcdf" providerId="ADAL" clId="{159AF626-4407-454E-BD00-0957C0DC4CDB}" dt="2023-09-10T21:43:06.531" v="797" actId="1037"/>
          <ac:spMkLst>
            <pc:docMk/>
            <pc:sldMk cId="2364251048" sldId="309"/>
            <ac:spMk id="13" creationId="{1C9653AA-689D-41D9-A864-881FDB5B5AFF}"/>
          </ac:spMkLst>
        </pc:spChg>
        <pc:spChg chg="mod">
          <ac:chgData name="Talbott, Heather" userId="8ebef113-e037-4d89-a70e-4d4fa7ecfcdf" providerId="ADAL" clId="{159AF626-4407-454E-BD00-0957C0DC4CDB}" dt="2023-09-10T21:43:06.531" v="797" actId="1037"/>
          <ac:spMkLst>
            <pc:docMk/>
            <pc:sldMk cId="2364251048" sldId="309"/>
            <ac:spMk id="14" creationId="{61FE51BE-8622-4A65-B006-485F1729C6F0}"/>
          </ac:spMkLst>
        </pc:spChg>
        <pc:spChg chg="mod">
          <ac:chgData name="Talbott, Heather" userId="8ebef113-e037-4d89-a70e-4d4fa7ecfcdf" providerId="ADAL" clId="{159AF626-4407-454E-BD00-0957C0DC4CDB}" dt="2023-09-10T21:43:06.531" v="797" actId="1037"/>
          <ac:spMkLst>
            <pc:docMk/>
            <pc:sldMk cId="2364251048" sldId="309"/>
            <ac:spMk id="15" creationId="{9069B9B9-3AD0-4848-9968-02DD9622085C}"/>
          </ac:spMkLst>
        </pc:spChg>
        <pc:spChg chg="mod">
          <ac:chgData name="Talbott, Heather" userId="8ebef113-e037-4d89-a70e-4d4fa7ecfcdf" providerId="ADAL" clId="{159AF626-4407-454E-BD00-0957C0DC4CDB}" dt="2023-09-10T21:43:06.531" v="797" actId="1037"/>
          <ac:spMkLst>
            <pc:docMk/>
            <pc:sldMk cId="2364251048" sldId="309"/>
            <ac:spMk id="16" creationId="{C27EEC78-1131-4094-99AE-D22F617AE624}"/>
          </ac:spMkLst>
        </pc:spChg>
        <pc:spChg chg="mod">
          <ac:chgData name="Talbott, Heather" userId="8ebef113-e037-4d89-a70e-4d4fa7ecfcdf" providerId="ADAL" clId="{159AF626-4407-454E-BD00-0957C0DC4CDB}" dt="2023-09-10T21:43:06.531" v="797" actId="1037"/>
          <ac:spMkLst>
            <pc:docMk/>
            <pc:sldMk cId="2364251048" sldId="309"/>
            <ac:spMk id="17" creationId="{21B168DB-144F-4ABC-A32C-2A358D4B789F}"/>
          </ac:spMkLst>
        </pc:spChg>
        <pc:spChg chg="del mod">
          <ac:chgData name="Talbott, Heather" userId="8ebef113-e037-4d89-a70e-4d4fa7ecfcdf" providerId="ADAL" clId="{159AF626-4407-454E-BD00-0957C0DC4CDB}" dt="2023-09-10T21:43:09.626" v="798" actId="478"/>
          <ac:spMkLst>
            <pc:docMk/>
            <pc:sldMk cId="2364251048" sldId="309"/>
            <ac:spMk id="21" creationId="{9425079E-59B1-42FB-83E0-B7BC729C6277}"/>
          </ac:spMkLst>
        </pc:spChg>
        <pc:spChg chg="del">
          <ac:chgData name="Talbott, Heather" userId="8ebef113-e037-4d89-a70e-4d4fa7ecfcdf" providerId="ADAL" clId="{159AF626-4407-454E-BD00-0957C0DC4CDB}" dt="2023-09-10T21:43:13.121" v="799" actId="478"/>
          <ac:spMkLst>
            <pc:docMk/>
            <pc:sldMk cId="2364251048" sldId="309"/>
            <ac:spMk id="23" creationId="{D9A34FA5-8F0A-4148-87CE-4DA199EB9DF2}"/>
          </ac:spMkLst>
        </pc:spChg>
        <pc:spChg chg="del">
          <ac:chgData name="Talbott, Heather" userId="8ebef113-e037-4d89-a70e-4d4fa7ecfcdf" providerId="ADAL" clId="{159AF626-4407-454E-BD00-0957C0DC4CDB}" dt="2023-09-10T21:43:16.078" v="800" actId="478"/>
          <ac:spMkLst>
            <pc:docMk/>
            <pc:sldMk cId="2364251048" sldId="309"/>
            <ac:spMk id="24" creationId="{674602CE-DFFA-4F07-AA00-F9C75CD6B024}"/>
          </ac:spMkLst>
        </pc:spChg>
        <pc:spChg chg="del">
          <ac:chgData name="Talbott, Heather" userId="8ebef113-e037-4d89-a70e-4d4fa7ecfcdf" providerId="ADAL" clId="{159AF626-4407-454E-BD00-0957C0DC4CDB}" dt="2023-09-10T21:43:18.765" v="801" actId="478"/>
          <ac:spMkLst>
            <pc:docMk/>
            <pc:sldMk cId="2364251048" sldId="309"/>
            <ac:spMk id="25" creationId="{707572ED-309E-42AE-A24C-53E7368F8F61}"/>
          </ac:spMkLst>
        </pc:spChg>
        <pc:spChg chg="mod">
          <ac:chgData name="Talbott, Heather" userId="8ebef113-e037-4d89-a70e-4d4fa7ecfcdf" providerId="ADAL" clId="{159AF626-4407-454E-BD00-0957C0DC4CDB}" dt="2023-09-10T21:49:20.792" v="994" actId="115"/>
          <ac:spMkLst>
            <pc:docMk/>
            <pc:sldMk cId="2364251048" sldId="309"/>
            <ac:spMk id="26" creationId="{B3241715-105F-4160-943C-2E496BEB603B}"/>
          </ac:spMkLst>
        </pc:spChg>
        <pc:spChg chg="mod">
          <ac:chgData name="Talbott, Heather" userId="8ebef113-e037-4d89-a70e-4d4fa7ecfcdf" providerId="ADAL" clId="{159AF626-4407-454E-BD00-0957C0DC4CDB}" dt="2023-09-10T21:49:49.746" v="999" actId="115"/>
          <ac:spMkLst>
            <pc:docMk/>
            <pc:sldMk cId="2364251048" sldId="309"/>
            <ac:spMk id="27" creationId="{E47B5086-B515-4FF5-B9AC-3DA2B42D5BE9}"/>
          </ac:spMkLst>
        </pc:spChg>
        <pc:spChg chg="mod">
          <ac:chgData name="Talbott, Heather" userId="8ebef113-e037-4d89-a70e-4d4fa7ecfcdf" providerId="ADAL" clId="{159AF626-4407-454E-BD00-0957C0DC4CDB}" dt="2023-09-10T21:50:46.098" v="1000" actId="115"/>
          <ac:spMkLst>
            <pc:docMk/>
            <pc:sldMk cId="2364251048" sldId="309"/>
            <ac:spMk id="28" creationId="{C494810E-7CE7-43C4-86D5-DE2200C698BC}"/>
          </ac:spMkLst>
        </pc:spChg>
        <pc:spChg chg="mod">
          <ac:chgData name="Talbott, Heather" userId="8ebef113-e037-4d89-a70e-4d4fa7ecfcdf" providerId="ADAL" clId="{159AF626-4407-454E-BD00-0957C0DC4CDB}" dt="2023-09-10T21:50:58.213" v="1002" actId="115"/>
          <ac:spMkLst>
            <pc:docMk/>
            <pc:sldMk cId="2364251048" sldId="309"/>
            <ac:spMk id="29" creationId="{89C9BC4B-99AB-4336-8D58-2E20CE5C1B75}"/>
          </ac:spMkLst>
        </pc:spChg>
        <pc:picChg chg="del mod modCrop">
          <ac:chgData name="Talbott, Heather" userId="8ebef113-e037-4d89-a70e-4d4fa7ecfcdf" providerId="ADAL" clId="{159AF626-4407-454E-BD00-0957C0DC4CDB}" dt="2023-09-10T21:42:22.348" v="744" actId="478"/>
          <ac:picMkLst>
            <pc:docMk/>
            <pc:sldMk cId="2364251048" sldId="309"/>
            <ac:picMk id="3" creationId="{30CE1A96-B4B9-48AA-97F9-EB1A879A20AE}"/>
          </ac:picMkLst>
        </pc:picChg>
        <pc:picChg chg="add mod">
          <ac:chgData name="Talbott, Heather" userId="8ebef113-e037-4d89-a70e-4d4fa7ecfcdf" providerId="ADAL" clId="{159AF626-4407-454E-BD00-0957C0DC4CDB}" dt="2023-09-10T21:44:00.992" v="863" actId="465"/>
          <ac:picMkLst>
            <pc:docMk/>
            <pc:sldMk cId="2364251048" sldId="309"/>
            <ac:picMk id="5" creationId="{C13404DE-6D50-E8C0-A9A4-A664BA72E741}"/>
          </ac:picMkLst>
        </pc:picChg>
        <pc:picChg chg="add del">
          <ac:chgData name="Talbott, Heather" userId="8ebef113-e037-4d89-a70e-4d4fa7ecfcdf" providerId="ADAL" clId="{159AF626-4407-454E-BD00-0957C0DC4CDB}" dt="2023-09-10T21:42:26.876" v="747" actId="478"/>
          <ac:picMkLst>
            <pc:docMk/>
            <pc:sldMk cId="2364251048" sldId="309"/>
            <ac:picMk id="18" creationId="{A0C90911-D0E7-F058-89D3-3A77675B4932}"/>
          </ac:picMkLst>
        </pc:picChg>
        <pc:picChg chg="add del">
          <ac:chgData name="Talbott, Heather" userId="8ebef113-e037-4d89-a70e-4d4fa7ecfcdf" providerId="ADAL" clId="{159AF626-4407-454E-BD00-0957C0DC4CDB}" dt="2023-09-10T21:42:35.847" v="749" actId="478"/>
          <ac:picMkLst>
            <pc:docMk/>
            <pc:sldMk cId="2364251048" sldId="309"/>
            <ac:picMk id="30" creationId="{54267C0D-5E91-3BD3-AF46-B8DCF99929A2}"/>
          </ac:picMkLst>
        </pc:picChg>
        <pc:picChg chg="add mod ord">
          <ac:chgData name="Talbott, Heather" userId="8ebef113-e037-4d89-a70e-4d4fa7ecfcdf" providerId="ADAL" clId="{159AF626-4407-454E-BD00-0957C0DC4CDB}" dt="2023-09-10T21:43:06.531" v="797" actId="1037"/>
          <ac:picMkLst>
            <pc:docMk/>
            <pc:sldMk cId="2364251048" sldId="309"/>
            <ac:picMk id="32" creationId="{37F7235D-EEE6-72E2-E03D-6A5C44463D7D}"/>
          </ac:picMkLst>
        </pc:picChg>
      </pc:sldChg>
      <pc:sldChg chg="addSp delSp modSp add mod modClrScheme delAnim chgLayout">
        <pc:chgData name="Talbott, Heather" userId="8ebef113-e037-4d89-a70e-4d4fa7ecfcdf" providerId="ADAL" clId="{159AF626-4407-454E-BD00-0957C0DC4CDB}" dt="2023-09-10T22:03:56.047" v="1504" actId="20577"/>
        <pc:sldMkLst>
          <pc:docMk/>
          <pc:sldMk cId="1851754720" sldId="310"/>
        </pc:sldMkLst>
        <pc:spChg chg="add mod ord">
          <ac:chgData name="Talbott, Heather" userId="8ebef113-e037-4d89-a70e-4d4fa7ecfcdf" providerId="ADAL" clId="{159AF626-4407-454E-BD00-0957C0DC4CDB}" dt="2023-09-10T22:00:52.230" v="1387" actId="20577"/>
          <ac:spMkLst>
            <pc:docMk/>
            <pc:sldMk cId="1851754720" sldId="310"/>
            <ac:spMk id="2" creationId="{C3FBF7BC-0E19-0C12-B7DD-F73CE7B62550}"/>
          </ac:spMkLst>
        </pc:spChg>
        <pc:spChg chg="del">
          <ac:chgData name="Talbott, Heather" userId="8ebef113-e037-4d89-a70e-4d4fa7ecfcdf" providerId="ADAL" clId="{159AF626-4407-454E-BD00-0957C0DC4CDB}" dt="2023-09-10T22:00:33.799" v="1371" actId="478"/>
          <ac:spMkLst>
            <pc:docMk/>
            <pc:sldMk cId="1851754720" sldId="310"/>
            <ac:spMk id="12" creationId="{69F12F0F-3D4F-4F7E-A1EE-B24611E584CB}"/>
          </ac:spMkLst>
        </pc:spChg>
        <pc:spChg chg="del">
          <ac:chgData name="Talbott, Heather" userId="8ebef113-e037-4d89-a70e-4d4fa7ecfcdf" providerId="ADAL" clId="{159AF626-4407-454E-BD00-0957C0DC4CDB}" dt="2023-09-10T22:00:33.799" v="1371" actId="478"/>
          <ac:spMkLst>
            <pc:docMk/>
            <pc:sldMk cId="1851754720" sldId="310"/>
            <ac:spMk id="13" creationId="{F4D89525-8F3B-491D-A67E-E08722F0A7DB}"/>
          </ac:spMkLst>
        </pc:spChg>
        <pc:spChg chg="del">
          <ac:chgData name="Talbott, Heather" userId="8ebef113-e037-4d89-a70e-4d4fa7ecfcdf" providerId="ADAL" clId="{159AF626-4407-454E-BD00-0957C0DC4CDB}" dt="2023-09-10T22:00:33.799" v="1371" actId="478"/>
          <ac:spMkLst>
            <pc:docMk/>
            <pc:sldMk cId="1851754720" sldId="310"/>
            <ac:spMk id="14" creationId="{EA90FAF0-D529-4A9A-BD33-05120A568596}"/>
          </ac:spMkLst>
        </pc:spChg>
        <pc:spChg chg="mod">
          <ac:chgData name="Talbott, Heather" userId="8ebef113-e037-4d89-a70e-4d4fa7ecfcdf" providerId="ADAL" clId="{159AF626-4407-454E-BD00-0957C0DC4CDB}" dt="2023-09-10T22:03:56.047" v="1504" actId="20577"/>
          <ac:spMkLst>
            <pc:docMk/>
            <pc:sldMk cId="1851754720" sldId="310"/>
            <ac:spMk id="15" creationId="{97FFF9AA-7E33-489E-9F9F-53BED3E7626F}"/>
          </ac:spMkLst>
        </pc:spChg>
        <pc:spChg chg="del">
          <ac:chgData name="Talbott, Heather" userId="8ebef113-e037-4d89-a70e-4d4fa7ecfcdf" providerId="ADAL" clId="{159AF626-4407-454E-BD00-0957C0DC4CDB}" dt="2023-09-10T22:00:33.799" v="1371" actId="478"/>
          <ac:spMkLst>
            <pc:docMk/>
            <pc:sldMk cId="1851754720" sldId="310"/>
            <ac:spMk id="17" creationId="{D6327D08-BC7C-4E43-881E-2D13F3E66A71}"/>
          </ac:spMkLst>
        </pc:spChg>
        <pc:spChg chg="del">
          <ac:chgData name="Talbott, Heather" userId="8ebef113-e037-4d89-a70e-4d4fa7ecfcdf" providerId="ADAL" clId="{159AF626-4407-454E-BD00-0957C0DC4CDB}" dt="2023-09-10T22:00:40.077" v="1373" actId="478"/>
          <ac:spMkLst>
            <pc:docMk/>
            <pc:sldMk cId="1851754720" sldId="310"/>
            <ac:spMk id="19" creationId="{1B69C3DE-D4C5-4990-9ACC-BAF36E0B67E8}"/>
          </ac:spMkLst>
        </pc:spChg>
        <pc:spChg chg="del">
          <ac:chgData name="Talbott, Heather" userId="8ebef113-e037-4d89-a70e-4d4fa7ecfcdf" providerId="ADAL" clId="{159AF626-4407-454E-BD00-0957C0DC4CDB}" dt="2023-09-10T22:00:33.799" v="1371" actId="478"/>
          <ac:spMkLst>
            <pc:docMk/>
            <pc:sldMk cId="1851754720" sldId="310"/>
            <ac:spMk id="20" creationId="{96D99A7D-FAEF-4F8C-8B81-7B03FAD343A2}"/>
          </ac:spMkLst>
        </pc:spChg>
        <pc:picChg chg="del">
          <ac:chgData name="Talbott, Heather" userId="8ebef113-e037-4d89-a70e-4d4fa7ecfcdf" providerId="ADAL" clId="{159AF626-4407-454E-BD00-0957C0DC4CDB}" dt="2023-09-10T22:00:35.933" v="1372" actId="478"/>
          <ac:picMkLst>
            <pc:docMk/>
            <pc:sldMk cId="1851754720" sldId="310"/>
            <ac:picMk id="3" creationId="{1DAC70B6-3FC4-43F2-A7AD-4DDFBF2BDA05}"/>
          </ac:picMkLst>
        </pc:picChg>
        <pc:picChg chg="del">
          <ac:chgData name="Talbott, Heather" userId="8ebef113-e037-4d89-a70e-4d4fa7ecfcdf" providerId="ADAL" clId="{159AF626-4407-454E-BD00-0957C0DC4CDB}" dt="2023-09-10T22:00:33.799" v="1371" actId="478"/>
          <ac:picMkLst>
            <pc:docMk/>
            <pc:sldMk cId="1851754720" sldId="310"/>
            <ac:picMk id="6" creationId="{7B8EC543-5884-4A7C-96F2-ECB84426E75C}"/>
          </ac:picMkLst>
        </pc:picChg>
        <pc:picChg chg="del">
          <ac:chgData name="Talbott, Heather" userId="8ebef113-e037-4d89-a70e-4d4fa7ecfcdf" providerId="ADAL" clId="{159AF626-4407-454E-BD00-0957C0DC4CDB}" dt="2023-09-10T22:00:33.799" v="1371" actId="478"/>
          <ac:picMkLst>
            <pc:docMk/>
            <pc:sldMk cId="1851754720" sldId="310"/>
            <ac:picMk id="7" creationId="{955B73D6-7A35-465D-AC7D-F6D01F68574F}"/>
          </ac:picMkLst>
        </pc:picChg>
        <pc:picChg chg="mod">
          <ac:chgData name="Talbott, Heather" userId="8ebef113-e037-4d89-a70e-4d4fa7ecfcdf" providerId="ADAL" clId="{159AF626-4407-454E-BD00-0957C0DC4CDB}" dt="2023-09-10T22:03:24.904" v="1471" actId="1076"/>
          <ac:picMkLst>
            <pc:docMk/>
            <pc:sldMk cId="1851754720" sldId="310"/>
            <ac:picMk id="9" creationId="{5501FB21-D6E8-49E2-A261-F6345407B6D3}"/>
          </ac:picMkLst>
        </pc:picChg>
        <pc:cxnChg chg="del">
          <ac:chgData name="Talbott, Heather" userId="8ebef113-e037-4d89-a70e-4d4fa7ecfcdf" providerId="ADAL" clId="{159AF626-4407-454E-BD00-0957C0DC4CDB}" dt="2023-09-10T22:00:33.799" v="1371" actId="478"/>
          <ac:cxnSpMkLst>
            <pc:docMk/>
            <pc:sldMk cId="1851754720" sldId="310"/>
            <ac:cxnSpMk id="8" creationId="{C52B8E12-A758-44FA-ABE8-B259B65BA381}"/>
          </ac:cxnSpMkLst>
        </pc:cxnChg>
      </pc:sldChg>
      <pc:sldChg chg="addSp delSp modSp add mod modClrScheme chgLayout">
        <pc:chgData name="Talbott, Heather" userId="8ebef113-e037-4d89-a70e-4d4fa7ecfcdf" providerId="ADAL" clId="{159AF626-4407-454E-BD00-0957C0DC4CDB}" dt="2023-09-10T22:54:18.464" v="2927" actId="115"/>
        <pc:sldMkLst>
          <pc:docMk/>
          <pc:sldMk cId="4024026925" sldId="311"/>
        </pc:sldMkLst>
        <pc:spChg chg="mod ord">
          <ac:chgData name="Talbott, Heather" userId="8ebef113-e037-4d89-a70e-4d4fa7ecfcdf" providerId="ADAL" clId="{159AF626-4407-454E-BD00-0957C0DC4CDB}" dt="2023-09-10T22:49:39.611" v="2695" actId="700"/>
          <ac:spMkLst>
            <pc:docMk/>
            <pc:sldMk cId="4024026925" sldId="311"/>
            <ac:spMk id="2" creationId="{A04E684A-CDEC-890D-1753-361997C9DDE7}"/>
          </ac:spMkLst>
        </pc:spChg>
        <pc:spChg chg="add mod ord">
          <ac:chgData name="Talbott, Heather" userId="8ebef113-e037-4d89-a70e-4d4fa7ecfcdf" providerId="ADAL" clId="{159AF626-4407-454E-BD00-0957C0DC4CDB}" dt="2023-09-10T22:54:18.464" v="2927" actId="115"/>
          <ac:spMkLst>
            <pc:docMk/>
            <pc:sldMk cId="4024026925" sldId="311"/>
            <ac:spMk id="3" creationId="{2E6740E0-5628-A107-BAF0-5110463EEE31}"/>
          </ac:spMkLst>
        </pc:spChg>
        <pc:spChg chg="add mod ord">
          <ac:chgData name="Talbott, Heather" userId="8ebef113-e037-4d89-a70e-4d4fa7ecfcdf" providerId="ADAL" clId="{159AF626-4407-454E-BD00-0957C0DC4CDB}" dt="2023-09-10T22:49:41.063" v="2697" actId="27636"/>
          <ac:spMkLst>
            <pc:docMk/>
            <pc:sldMk cId="4024026925" sldId="311"/>
            <ac:spMk id="4" creationId="{8A0E5431-2E62-F58F-CCE3-6B15E1658FD6}"/>
          </ac:spMkLst>
        </pc:spChg>
        <pc:spChg chg="del">
          <ac:chgData name="Talbott, Heather" userId="8ebef113-e037-4d89-a70e-4d4fa7ecfcdf" providerId="ADAL" clId="{159AF626-4407-454E-BD00-0957C0DC4CDB}" dt="2023-09-10T22:49:07.770" v="2677" actId="478"/>
          <ac:spMkLst>
            <pc:docMk/>
            <pc:sldMk cId="4024026925" sldId="311"/>
            <ac:spMk id="8" creationId="{0D33AAC2-AC9E-4915-A338-AFFA370CD199}"/>
          </ac:spMkLst>
        </pc:spChg>
        <pc:spChg chg="del mod">
          <ac:chgData name="Talbott, Heather" userId="8ebef113-e037-4d89-a70e-4d4fa7ecfcdf" providerId="ADAL" clId="{159AF626-4407-454E-BD00-0957C0DC4CDB}" dt="2023-09-10T22:49:31.449" v="2694" actId="478"/>
          <ac:spMkLst>
            <pc:docMk/>
            <pc:sldMk cId="4024026925" sldId="311"/>
            <ac:spMk id="10" creationId="{2A2C9112-AE17-41B2-BC20-64F84BFA5C94}"/>
          </ac:spMkLst>
        </pc:spChg>
      </pc:sldChg>
      <pc:sldChg chg="new">
        <pc:chgData name="Talbott, Heather" userId="8ebef113-e037-4d89-a70e-4d4fa7ecfcdf" providerId="ADAL" clId="{159AF626-4407-454E-BD00-0957C0DC4CDB}" dt="2023-09-10T22:55:13.823" v="2928" actId="680"/>
        <pc:sldMkLst>
          <pc:docMk/>
          <pc:sldMk cId="3384625691" sldId="312"/>
        </pc:sldMkLst>
      </pc:sldChg>
    </pc:docChg>
  </pc:docChgLst>
  <pc:docChgLst>
    <pc:chgData name="Talbott, Heather" userId="S::htalbott@lccc.wy.edu::8ebef113-e037-4d89-a70e-4d4fa7ecfcdf" providerId="AD" clId="Web-{D4B530E8-E81E-9894-61AA-950FDEFDF036}"/>
    <pc:docChg chg="modSld">
      <pc:chgData name="Talbott, Heather" userId="S::htalbott@lccc.wy.edu::8ebef113-e037-4d89-a70e-4d4fa7ecfcdf" providerId="AD" clId="Web-{D4B530E8-E81E-9894-61AA-950FDEFDF036}" dt="2023-09-12T02:14:10.840" v="32"/>
      <pc:docMkLst>
        <pc:docMk/>
      </pc:docMkLst>
      <pc:sldChg chg="modSp">
        <pc:chgData name="Talbott, Heather" userId="S::htalbott@lccc.wy.edu::8ebef113-e037-4d89-a70e-4d4fa7ecfcdf" providerId="AD" clId="Web-{D4B530E8-E81E-9894-61AA-950FDEFDF036}" dt="2023-09-12T02:09:47.382" v="30" actId="20577"/>
        <pc:sldMkLst>
          <pc:docMk/>
          <pc:sldMk cId="3003749171" sldId="261"/>
        </pc:sldMkLst>
        <pc:spChg chg="mod">
          <ac:chgData name="Talbott, Heather" userId="S::htalbott@lccc.wy.edu::8ebef113-e037-4d89-a70e-4d4fa7ecfcdf" providerId="AD" clId="Web-{D4B530E8-E81E-9894-61AA-950FDEFDF036}" dt="2023-09-12T02:09:47.382" v="30" actId="20577"/>
          <ac:spMkLst>
            <pc:docMk/>
            <pc:sldMk cId="3003749171" sldId="261"/>
            <ac:spMk id="14" creationId="{EA90FAF0-D529-4A9A-BD33-05120A568596}"/>
          </ac:spMkLst>
        </pc:spChg>
      </pc:sldChg>
      <pc:sldChg chg="delSp delAnim">
        <pc:chgData name="Talbott, Heather" userId="S::htalbott@lccc.wy.edu::8ebef113-e037-4d89-a70e-4d4fa7ecfcdf" providerId="AD" clId="Web-{D4B530E8-E81E-9894-61AA-950FDEFDF036}" dt="2023-09-12T02:14:10.840" v="32"/>
        <pc:sldMkLst>
          <pc:docMk/>
          <pc:sldMk cId="2227934367" sldId="279"/>
        </pc:sldMkLst>
        <pc:spChg chg="del">
          <ac:chgData name="Talbott, Heather" userId="S::htalbott@lccc.wy.edu::8ebef113-e037-4d89-a70e-4d4fa7ecfcdf" providerId="AD" clId="Web-{D4B530E8-E81E-9894-61AA-950FDEFDF036}" dt="2023-09-12T02:14:10.840" v="32"/>
          <ac:spMkLst>
            <pc:docMk/>
            <pc:sldMk cId="2227934367" sldId="279"/>
            <ac:spMk id="10" creationId="{E48D7B6E-F143-4593-B6AB-E9C31DA79BA1}"/>
          </ac:spMkLst>
        </pc:spChg>
        <pc:spChg chg="del">
          <ac:chgData name="Talbott, Heather" userId="S::htalbott@lccc.wy.edu::8ebef113-e037-4d89-a70e-4d4fa7ecfcdf" providerId="AD" clId="Web-{D4B530E8-E81E-9894-61AA-950FDEFDF036}" dt="2023-09-12T02:14:05.027" v="31"/>
          <ac:spMkLst>
            <pc:docMk/>
            <pc:sldMk cId="2227934367" sldId="279"/>
            <ac:spMk id="12" creationId="{ED0A63F1-791E-4B56-9DBE-A1D38F0E1BCF}"/>
          </ac:spMkLst>
        </pc:spChg>
      </pc:sldChg>
      <pc:sldChg chg="modSp">
        <pc:chgData name="Talbott, Heather" userId="S::htalbott@lccc.wy.edu::8ebef113-e037-4d89-a70e-4d4fa7ecfcdf" providerId="AD" clId="Web-{D4B530E8-E81E-9894-61AA-950FDEFDF036}" dt="2023-09-12T02:07:46.583" v="28" actId="20577"/>
        <pc:sldMkLst>
          <pc:docMk/>
          <pc:sldMk cId="3384625691" sldId="312"/>
        </pc:sldMkLst>
        <pc:spChg chg="mod">
          <ac:chgData name="Talbott, Heather" userId="S::htalbott@lccc.wy.edu::8ebef113-e037-4d89-a70e-4d4fa7ecfcdf" providerId="AD" clId="Web-{D4B530E8-E81E-9894-61AA-950FDEFDF036}" dt="2023-09-12T02:07:46.583" v="28" actId="20577"/>
          <ac:spMkLst>
            <pc:docMk/>
            <pc:sldMk cId="3384625691" sldId="312"/>
            <ac:spMk id="4" creationId="{8F744585-5E2B-4D9D-B2C2-3F2270D3ADE7}"/>
          </ac:spMkLst>
        </pc:spChg>
      </pc:sldChg>
    </pc:docChg>
  </pc:docChgLst>
  <pc:docChgLst>
    <pc:chgData name="Talbott, Heather" userId="S::htalbott@lccc.wy.edu::8ebef113-e037-4d89-a70e-4d4fa7ecfcdf" providerId="AD" clId="Web-{232CB8B4-C56D-A1D4-9FED-380A68CAFD3D}"/>
    <pc:docChg chg="modSld">
      <pc:chgData name="Talbott, Heather" userId="S::htalbott@lccc.wy.edu::8ebef113-e037-4d89-a70e-4d4fa7ecfcdf" providerId="AD" clId="Web-{232CB8B4-C56D-A1D4-9FED-380A68CAFD3D}" dt="2023-09-11T18:28:30.240" v="34" actId="20577"/>
      <pc:docMkLst>
        <pc:docMk/>
      </pc:docMkLst>
      <pc:sldChg chg="modSp">
        <pc:chgData name="Talbott, Heather" userId="S::htalbott@lccc.wy.edu::8ebef113-e037-4d89-a70e-4d4fa7ecfcdf" providerId="AD" clId="Web-{232CB8B4-C56D-A1D4-9FED-380A68CAFD3D}" dt="2023-09-11T18:28:30.240" v="34" actId="20577"/>
        <pc:sldMkLst>
          <pc:docMk/>
          <pc:sldMk cId="3384625691" sldId="312"/>
        </pc:sldMkLst>
        <pc:spChg chg="mod">
          <ac:chgData name="Talbott, Heather" userId="S::htalbott@lccc.wy.edu::8ebef113-e037-4d89-a70e-4d4fa7ecfcdf" providerId="AD" clId="Web-{232CB8B4-C56D-A1D4-9FED-380A68CAFD3D}" dt="2023-09-11T18:28:30.240" v="34" actId="20577"/>
          <ac:spMkLst>
            <pc:docMk/>
            <pc:sldMk cId="3384625691" sldId="312"/>
            <ac:spMk id="4" creationId="{8F744585-5E2B-4D9D-B2C2-3F2270D3ADE7}"/>
          </ac:spMkLst>
        </pc:spChg>
      </pc:sldChg>
    </pc:docChg>
  </pc:docChgLst>
  <pc:docChgLst>
    <pc:chgData name="Talbott, Heather" userId="8ebef113-e037-4d89-a70e-4d4fa7ecfcdf" providerId="ADAL" clId="{6EA94906-A062-450B-994A-F550A895B6A8}"/>
    <pc:docChg chg="undo custSel addSld modSld">
      <pc:chgData name="Talbott, Heather" userId="8ebef113-e037-4d89-a70e-4d4fa7ecfcdf" providerId="ADAL" clId="{6EA94906-A062-450B-994A-F550A895B6A8}" dt="2023-09-11T16:36:58.052" v="389" actId="931"/>
      <pc:docMkLst>
        <pc:docMk/>
      </pc:docMkLst>
      <pc:sldChg chg="modSp">
        <pc:chgData name="Talbott, Heather" userId="8ebef113-e037-4d89-a70e-4d4fa7ecfcdf" providerId="ADAL" clId="{6EA94906-A062-450B-994A-F550A895B6A8}" dt="2023-09-11T16:09:38.832" v="40" actId="20577"/>
        <pc:sldMkLst>
          <pc:docMk/>
          <pc:sldMk cId="1893975563" sldId="280"/>
        </pc:sldMkLst>
        <pc:spChg chg="mod">
          <ac:chgData name="Talbott, Heather" userId="8ebef113-e037-4d89-a70e-4d4fa7ecfcdf" providerId="ADAL" clId="{6EA94906-A062-450B-994A-F550A895B6A8}" dt="2023-09-11T16:09:38.832" v="40" actId="20577"/>
          <ac:spMkLst>
            <pc:docMk/>
            <pc:sldMk cId="1893975563" sldId="280"/>
            <ac:spMk id="7" creationId="{43C3F92B-0BD4-4EFC-94B7-E23168429F08}"/>
          </ac:spMkLst>
        </pc:spChg>
      </pc:sldChg>
      <pc:sldChg chg="modSp">
        <pc:chgData name="Talbott, Heather" userId="8ebef113-e037-4d89-a70e-4d4fa7ecfcdf" providerId="ADAL" clId="{6EA94906-A062-450B-994A-F550A895B6A8}" dt="2023-09-11T16:36:16.385" v="388" actId="1076"/>
        <pc:sldMkLst>
          <pc:docMk/>
          <pc:sldMk cId="1169476456" sldId="282"/>
        </pc:sldMkLst>
        <pc:picChg chg="mod">
          <ac:chgData name="Talbott, Heather" userId="8ebef113-e037-4d89-a70e-4d4fa7ecfcdf" providerId="ADAL" clId="{6EA94906-A062-450B-994A-F550A895B6A8}" dt="2023-09-11T16:36:16.385" v="388" actId="1076"/>
          <ac:picMkLst>
            <pc:docMk/>
            <pc:sldMk cId="1169476456" sldId="282"/>
            <ac:picMk id="7170" creationId="{06CFED04-67BA-4061-A431-4A532DBA1810}"/>
          </ac:picMkLst>
        </pc:picChg>
      </pc:sldChg>
      <pc:sldChg chg="addSp delSp modSp mod">
        <pc:chgData name="Talbott, Heather" userId="8ebef113-e037-4d89-a70e-4d4fa7ecfcdf" providerId="ADAL" clId="{6EA94906-A062-450B-994A-F550A895B6A8}" dt="2023-09-11T16:13:53.505" v="66" actId="14100"/>
        <pc:sldMkLst>
          <pc:docMk/>
          <pc:sldMk cId="4044548804" sldId="285"/>
        </pc:sldMkLst>
        <pc:spChg chg="mod">
          <ac:chgData name="Talbott, Heather" userId="8ebef113-e037-4d89-a70e-4d4fa7ecfcdf" providerId="ADAL" clId="{6EA94906-A062-450B-994A-F550A895B6A8}" dt="2023-09-11T16:13:19.721" v="55" actId="207"/>
          <ac:spMkLst>
            <pc:docMk/>
            <pc:sldMk cId="4044548804" sldId="285"/>
            <ac:spMk id="3" creationId="{7C3C6BFD-2FF6-D3AC-59B3-BA1B9CA58962}"/>
          </ac:spMkLst>
        </pc:spChg>
        <pc:spChg chg="add mod">
          <ac:chgData name="Talbott, Heather" userId="8ebef113-e037-4d89-a70e-4d4fa7ecfcdf" providerId="ADAL" clId="{6EA94906-A062-450B-994A-F550A895B6A8}" dt="2023-09-11T16:13:35.350" v="59" actId="1582"/>
          <ac:spMkLst>
            <pc:docMk/>
            <pc:sldMk cId="4044548804" sldId="285"/>
            <ac:spMk id="4" creationId="{263595D7-2B17-4D8A-90C2-67CE5FACF189}"/>
          </ac:spMkLst>
        </pc:spChg>
        <pc:spChg chg="add mod">
          <ac:chgData name="Talbott, Heather" userId="8ebef113-e037-4d89-a70e-4d4fa7ecfcdf" providerId="ADAL" clId="{6EA94906-A062-450B-994A-F550A895B6A8}" dt="2023-09-11T16:13:43.744" v="63" actId="14100"/>
          <ac:spMkLst>
            <pc:docMk/>
            <pc:sldMk cId="4044548804" sldId="285"/>
            <ac:spMk id="8" creationId="{F4954CEC-7A7E-4C1D-ABD3-0F6B91E154D5}"/>
          </ac:spMkLst>
        </pc:spChg>
        <pc:spChg chg="add mod">
          <ac:chgData name="Talbott, Heather" userId="8ebef113-e037-4d89-a70e-4d4fa7ecfcdf" providerId="ADAL" clId="{6EA94906-A062-450B-994A-F550A895B6A8}" dt="2023-09-11T16:13:53.505" v="66" actId="14100"/>
          <ac:spMkLst>
            <pc:docMk/>
            <pc:sldMk cId="4044548804" sldId="285"/>
            <ac:spMk id="9" creationId="{400CBA31-D304-4AD3-BEA8-99CE89C1F23E}"/>
          </ac:spMkLst>
        </pc:spChg>
        <pc:picChg chg="add del mod">
          <ac:chgData name="Talbott, Heather" userId="8ebef113-e037-4d89-a70e-4d4fa7ecfcdf" providerId="ADAL" clId="{6EA94906-A062-450B-994A-F550A895B6A8}" dt="2023-09-11T16:12:30.831" v="44" actId="478"/>
          <ac:picMkLst>
            <pc:docMk/>
            <pc:sldMk cId="4044548804" sldId="285"/>
            <ac:picMk id="3074" creationId="{79D3B1F2-FD2B-419C-929A-5F3B3A16F792}"/>
          </ac:picMkLst>
        </pc:picChg>
        <pc:picChg chg="add mod">
          <ac:chgData name="Talbott, Heather" userId="8ebef113-e037-4d89-a70e-4d4fa7ecfcdf" providerId="ADAL" clId="{6EA94906-A062-450B-994A-F550A895B6A8}" dt="2023-09-11T16:13:13.616" v="54" actId="1076"/>
          <ac:picMkLst>
            <pc:docMk/>
            <pc:sldMk cId="4044548804" sldId="285"/>
            <ac:picMk id="3076" creationId="{15CC4FA4-6885-4CC1-BB93-46F20624A86C}"/>
          </ac:picMkLst>
        </pc:picChg>
      </pc:sldChg>
      <pc:sldChg chg="addSp modSp modAnim">
        <pc:chgData name="Talbott, Heather" userId="8ebef113-e037-4d89-a70e-4d4fa7ecfcdf" providerId="ADAL" clId="{6EA94906-A062-450B-994A-F550A895B6A8}" dt="2023-09-11T16:05:39.952" v="18"/>
        <pc:sldMkLst>
          <pc:docMk/>
          <pc:sldMk cId="3393967065" sldId="308"/>
        </pc:sldMkLst>
        <pc:picChg chg="add mod">
          <ac:chgData name="Talbott, Heather" userId="8ebef113-e037-4d89-a70e-4d4fa7ecfcdf" providerId="ADAL" clId="{6EA94906-A062-450B-994A-F550A895B6A8}" dt="2023-09-11T16:02:02.292" v="2" actId="1076"/>
          <ac:picMkLst>
            <pc:docMk/>
            <pc:sldMk cId="3393967065" sldId="308"/>
            <ac:picMk id="1026" creationId="{E0935CF0-531F-40D3-8931-93D6E3781C83}"/>
          </ac:picMkLst>
        </pc:picChg>
        <pc:picChg chg="add mod">
          <ac:chgData name="Talbott, Heather" userId="8ebef113-e037-4d89-a70e-4d4fa7ecfcdf" providerId="ADAL" clId="{6EA94906-A062-450B-994A-F550A895B6A8}" dt="2023-09-11T16:05:14.570" v="10" actId="1076"/>
          <ac:picMkLst>
            <pc:docMk/>
            <pc:sldMk cId="3393967065" sldId="308"/>
            <ac:picMk id="1028" creationId="{4E012D58-F2E4-42AC-B1CA-571C56FDF952}"/>
          </ac:picMkLst>
        </pc:picChg>
        <pc:picChg chg="add mod">
          <ac:chgData name="Talbott, Heather" userId="8ebef113-e037-4d89-a70e-4d4fa7ecfcdf" providerId="ADAL" clId="{6EA94906-A062-450B-994A-F550A895B6A8}" dt="2023-09-11T16:05:22.336" v="13" actId="1076"/>
          <ac:picMkLst>
            <pc:docMk/>
            <pc:sldMk cId="3393967065" sldId="308"/>
            <ac:picMk id="1030" creationId="{28BDBBFE-2F11-4142-93DA-6C8BD744C9AC}"/>
          </ac:picMkLst>
        </pc:picChg>
      </pc:sldChg>
      <pc:sldChg chg="modSp mod">
        <pc:chgData name="Talbott, Heather" userId="8ebef113-e037-4d89-a70e-4d4fa7ecfcdf" providerId="ADAL" clId="{6EA94906-A062-450B-994A-F550A895B6A8}" dt="2023-09-11T16:05:52.174" v="31" actId="1035"/>
        <pc:sldMkLst>
          <pc:docMk/>
          <pc:sldMk cId="2364251048" sldId="309"/>
        </pc:sldMkLst>
        <pc:spChg chg="mod">
          <ac:chgData name="Talbott, Heather" userId="8ebef113-e037-4d89-a70e-4d4fa7ecfcdf" providerId="ADAL" clId="{6EA94906-A062-450B-994A-F550A895B6A8}" dt="2023-09-11T16:05:52.174" v="31" actId="1035"/>
          <ac:spMkLst>
            <pc:docMk/>
            <pc:sldMk cId="2364251048" sldId="309"/>
            <ac:spMk id="27" creationId="{E47B5086-B515-4FF5-B9AC-3DA2B42D5BE9}"/>
          </ac:spMkLst>
        </pc:spChg>
      </pc:sldChg>
      <pc:sldChg chg="addSp modSp mod modNotesTx">
        <pc:chgData name="Talbott, Heather" userId="8ebef113-e037-4d89-a70e-4d4fa7ecfcdf" providerId="ADAL" clId="{6EA94906-A062-450B-994A-F550A895B6A8}" dt="2023-09-11T16:08:54.976" v="39" actId="1076"/>
        <pc:sldMkLst>
          <pc:docMk/>
          <pc:sldMk cId="1851754720" sldId="310"/>
        </pc:sldMkLst>
        <pc:spChg chg="add mod">
          <ac:chgData name="Talbott, Heather" userId="8ebef113-e037-4d89-a70e-4d4fa7ecfcdf" providerId="ADAL" clId="{6EA94906-A062-450B-994A-F550A895B6A8}" dt="2023-09-11T16:08:54.976" v="39" actId="1076"/>
          <ac:spMkLst>
            <pc:docMk/>
            <pc:sldMk cId="1851754720" sldId="310"/>
            <ac:spMk id="7" creationId="{188D4EA4-5403-4F43-BA95-C526497D9B2F}"/>
          </ac:spMkLst>
        </pc:spChg>
        <pc:picChg chg="add mod">
          <ac:chgData name="Talbott, Heather" userId="8ebef113-e037-4d89-a70e-4d4fa7ecfcdf" providerId="ADAL" clId="{6EA94906-A062-450B-994A-F550A895B6A8}" dt="2023-09-11T16:08:39.474" v="34" actId="14100"/>
          <ac:picMkLst>
            <pc:docMk/>
            <pc:sldMk cId="1851754720" sldId="310"/>
            <ac:picMk id="2050" creationId="{58942C22-591A-4624-A64C-F9C64413193F}"/>
          </ac:picMkLst>
        </pc:picChg>
      </pc:sldChg>
      <pc:sldChg chg="addSp modSp mod">
        <pc:chgData name="Talbott, Heather" userId="8ebef113-e037-4d89-a70e-4d4fa7ecfcdf" providerId="ADAL" clId="{6EA94906-A062-450B-994A-F550A895B6A8}" dt="2023-09-11T16:24:49.002" v="142" actId="1076"/>
        <pc:sldMkLst>
          <pc:docMk/>
          <pc:sldMk cId="4024026925" sldId="311"/>
        </pc:sldMkLst>
        <pc:spChg chg="mod">
          <ac:chgData name="Talbott, Heather" userId="8ebef113-e037-4d89-a70e-4d4fa7ecfcdf" providerId="ADAL" clId="{6EA94906-A062-450B-994A-F550A895B6A8}" dt="2023-09-11T16:18:10.786" v="93" actId="20577"/>
          <ac:spMkLst>
            <pc:docMk/>
            <pc:sldMk cId="4024026925" sldId="311"/>
            <ac:spMk id="3" creationId="{2E6740E0-5628-A107-BAF0-5110463EEE31}"/>
          </ac:spMkLst>
        </pc:spChg>
        <pc:spChg chg="mod">
          <ac:chgData name="Talbott, Heather" userId="8ebef113-e037-4d89-a70e-4d4fa7ecfcdf" providerId="ADAL" clId="{6EA94906-A062-450B-994A-F550A895B6A8}" dt="2023-09-11T16:17:46.477" v="86" actId="27636"/>
          <ac:spMkLst>
            <pc:docMk/>
            <pc:sldMk cId="4024026925" sldId="311"/>
            <ac:spMk id="4" creationId="{8A0E5431-2E62-F58F-CCE3-6B15E1658FD6}"/>
          </ac:spMkLst>
        </pc:spChg>
        <pc:picChg chg="add mod">
          <ac:chgData name="Talbott, Heather" userId="8ebef113-e037-4d89-a70e-4d4fa7ecfcdf" providerId="ADAL" clId="{6EA94906-A062-450B-994A-F550A895B6A8}" dt="2023-09-11T16:17:40.649" v="82" actId="1076"/>
          <ac:picMkLst>
            <pc:docMk/>
            <pc:sldMk cId="4024026925" sldId="311"/>
            <ac:picMk id="5" creationId="{1673468D-3E38-4687-B753-CD4F3E9ED8EB}"/>
          </ac:picMkLst>
        </pc:picChg>
        <pc:picChg chg="add mod">
          <ac:chgData name="Talbott, Heather" userId="8ebef113-e037-4d89-a70e-4d4fa7ecfcdf" providerId="ADAL" clId="{6EA94906-A062-450B-994A-F550A895B6A8}" dt="2023-09-11T16:24:49.002" v="142" actId="1076"/>
          <ac:picMkLst>
            <pc:docMk/>
            <pc:sldMk cId="4024026925" sldId="311"/>
            <ac:picMk id="4098" creationId="{4ED61BD6-A967-4E45-97AA-791CB1B5FD10}"/>
          </ac:picMkLst>
        </pc:picChg>
        <pc:picChg chg="add mod">
          <ac:chgData name="Talbott, Heather" userId="8ebef113-e037-4d89-a70e-4d4fa7ecfcdf" providerId="ADAL" clId="{6EA94906-A062-450B-994A-F550A895B6A8}" dt="2023-09-11T16:24:45.698" v="141" actId="14100"/>
          <ac:picMkLst>
            <pc:docMk/>
            <pc:sldMk cId="4024026925" sldId="311"/>
            <ac:picMk id="4100" creationId="{15ACAF7B-C56E-40F0-A08E-AB805187BEF7}"/>
          </ac:picMkLst>
        </pc:picChg>
      </pc:sldChg>
      <pc:sldChg chg="addSp delSp modSp mod modClrScheme chgLayout">
        <pc:chgData name="Talbott, Heather" userId="8ebef113-e037-4d89-a70e-4d4fa7ecfcdf" providerId="ADAL" clId="{6EA94906-A062-450B-994A-F550A895B6A8}" dt="2023-09-11T16:36:58.052" v="389" actId="931"/>
        <pc:sldMkLst>
          <pc:docMk/>
          <pc:sldMk cId="3384625691" sldId="312"/>
        </pc:sldMkLst>
        <pc:spChg chg="mod ord">
          <ac:chgData name="Talbott, Heather" userId="8ebef113-e037-4d89-a70e-4d4fa7ecfcdf" providerId="ADAL" clId="{6EA94906-A062-450B-994A-F550A895B6A8}" dt="2023-09-11T16:26:20.579" v="184" actId="700"/>
          <ac:spMkLst>
            <pc:docMk/>
            <pc:sldMk cId="3384625691" sldId="312"/>
            <ac:spMk id="2" creationId="{D142E3F2-3442-0ED3-7ECC-4C983C821B47}"/>
          </ac:spMkLst>
        </pc:spChg>
        <pc:spChg chg="add del mod ord">
          <ac:chgData name="Talbott, Heather" userId="8ebef113-e037-4d89-a70e-4d4fa7ecfcdf" providerId="ADAL" clId="{6EA94906-A062-450B-994A-F550A895B6A8}" dt="2023-09-11T16:26:20.579" v="184" actId="700"/>
          <ac:spMkLst>
            <pc:docMk/>
            <pc:sldMk cId="3384625691" sldId="312"/>
            <ac:spMk id="3" creationId="{762F0F97-AE4F-4D7C-AE3B-6DEE2AF5F0AD}"/>
          </ac:spMkLst>
        </pc:spChg>
        <pc:spChg chg="add mod ord">
          <ac:chgData name="Talbott, Heather" userId="8ebef113-e037-4d89-a70e-4d4fa7ecfcdf" providerId="ADAL" clId="{6EA94906-A062-450B-994A-F550A895B6A8}" dt="2023-09-11T16:33:45.857" v="387" actId="20577"/>
          <ac:spMkLst>
            <pc:docMk/>
            <pc:sldMk cId="3384625691" sldId="312"/>
            <ac:spMk id="4" creationId="{8F744585-5E2B-4D9D-B2C2-3F2270D3ADE7}"/>
          </ac:spMkLst>
        </pc:spChg>
        <pc:spChg chg="add del mod ord">
          <ac:chgData name="Talbott, Heather" userId="8ebef113-e037-4d89-a70e-4d4fa7ecfcdf" providerId="ADAL" clId="{6EA94906-A062-450B-994A-F550A895B6A8}" dt="2023-09-11T16:36:58.052" v="389" actId="931"/>
          <ac:spMkLst>
            <pc:docMk/>
            <pc:sldMk cId="3384625691" sldId="312"/>
            <ac:spMk id="5" creationId="{A24240C2-BA90-48F3-8380-40A2E778DF48}"/>
          </ac:spMkLst>
        </pc:spChg>
        <pc:picChg chg="add mod">
          <ac:chgData name="Talbott, Heather" userId="8ebef113-e037-4d89-a70e-4d4fa7ecfcdf" providerId="ADAL" clId="{6EA94906-A062-450B-994A-F550A895B6A8}" dt="2023-09-11T16:36:58.052" v="389" actId="931"/>
          <ac:picMkLst>
            <pc:docMk/>
            <pc:sldMk cId="3384625691" sldId="312"/>
            <ac:picMk id="7" creationId="{033F15C3-56E9-426D-A2D4-E9A9F49CC056}"/>
          </ac:picMkLst>
        </pc:picChg>
      </pc:sldChg>
      <pc:sldChg chg="addSp delSp modSp add mod">
        <pc:chgData name="Talbott, Heather" userId="8ebef113-e037-4d89-a70e-4d4fa7ecfcdf" providerId="ADAL" clId="{6EA94906-A062-450B-994A-F550A895B6A8}" dt="2023-09-11T16:24:34.150" v="139" actId="1076"/>
        <pc:sldMkLst>
          <pc:docMk/>
          <pc:sldMk cId="1172396177" sldId="313"/>
        </pc:sldMkLst>
        <pc:spChg chg="mod">
          <ac:chgData name="Talbott, Heather" userId="8ebef113-e037-4d89-a70e-4d4fa7ecfcdf" providerId="ADAL" clId="{6EA94906-A062-450B-994A-F550A895B6A8}" dt="2023-09-11T16:24:01.103" v="125" actId="14100"/>
          <ac:spMkLst>
            <pc:docMk/>
            <pc:sldMk cId="1172396177" sldId="313"/>
            <ac:spMk id="3" creationId="{2E6740E0-5628-A107-BAF0-5110463EEE31}"/>
          </ac:spMkLst>
        </pc:spChg>
        <pc:spChg chg="del mod">
          <ac:chgData name="Talbott, Heather" userId="8ebef113-e037-4d89-a70e-4d4fa7ecfcdf" providerId="ADAL" clId="{6EA94906-A062-450B-994A-F550A895B6A8}" dt="2023-09-11T16:24:24.532" v="134" actId="478"/>
          <ac:spMkLst>
            <pc:docMk/>
            <pc:sldMk cId="1172396177" sldId="313"/>
            <ac:spMk id="4" creationId="{8A0E5431-2E62-F58F-CCE3-6B15E1658FD6}"/>
          </ac:spMkLst>
        </pc:spChg>
        <pc:picChg chg="del">
          <ac:chgData name="Talbott, Heather" userId="8ebef113-e037-4d89-a70e-4d4fa7ecfcdf" providerId="ADAL" clId="{6EA94906-A062-450B-994A-F550A895B6A8}" dt="2023-09-11T16:18:16.066" v="96" actId="478"/>
          <ac:picMkLst>
            <pc:docMk/>
            <pc:sldMk cId="1172396177" sldId="313"/>
            <ac:picMk id="5" creationId="{1673468D-3E38-4687-B753-CD4F3E9ED8EB}"/>
          </ac:picMkLst>
        </pc:picChg>
        <pc:picChg chg="del">
          <ac:chgData name="Talbott, Heather" userId="8ebef113-e037-4d89-a70e-4d4fa7ecfcdf" providerId="ADAL" clId="{6EA94906-A062-450B-994A-F550A895B6A8}" dt="2023-09-11T16:18:14.776" v="94" actId="478"/>
          <ac:picMkLst>
            <pc:docMk/>
            <pc:sldMk cId="1172396177" sldId="313"/>
            <ac:picMk id="4098" creationId="{4ED61BD6-A967-4E45-97AA-791CB1B5FD10}"/>
          </ac:picMkLst>
        </pc:picChg>
        <pc:picChg chg="del">
          <ac:chgData name="Talbott, Heather" userId="8ebef113-e037-4d89-a70e-4d4fa7ecfcdf" providerId="ADAL" clId="{6EA94906-A062-450B-994A-F550A895B6A8}" dt="2023-09-11T16:18:15.500" v="95" actId="478"/>
          <ac:picMkLst>
            <pc:docMk/>
            <pc:sldMk cId="1172396177" sldId="313"/>
            <ac:picMk id="4100" creationId="{15ACAF7B-C56E-40F0-A08E-AB805187BEF7}"/>
          </ac:picMkLst>
        </pc:picChg>
        <pc:picChg chg="add mod">
          <ac:chgData name="Talbott, Heather" userId="8ebef113-e037-4d89-a70e-4d4fa7ecfcdf" providerId="ADAL" clId="{6EA94906-A062-450B-994A-F550A895B6A8}" dt="2023-09-11T16:24:14.993" v="131" actId="1076"/>
          <ac:picMkLst>
            <pc:docMk/>
            <pc:sldMk cId="1172396177" sldId="313"/>
            <ac:picMk id="5122" creationId="{08C8DC3C-9747-4A37-B318-C1A1D871EA92}"/>
          </ac:picMkLst>
        </pc:picChg>
        <pc:picChg chg="add mod">
          <ac:chgData name="Talbott, Heather" userId="8ebef113-e037-4d89-a70e-4d4fa7ecfcdf" providerId="ADAL" clId="{6EA94906-A062-450B-994A-F550A895B6A8}" dt="2023-09-11T16:24:26.524" v="135" actId="1076"/>
          <ac:picMkLst>
            <pc:docMk/>
            <pc:sldMk cId="1172396177" sldId="313"/>
            <ac:picMk id="5124" creationId="{B36476C2-7987-479C-B260-B5B36C9C7669}"/>
          </ac:picMkLst>
        </pc:picChg>
        <pc:picChg chg="add mod">
          <ac:chgData name="Talbott, Heather" userId="8ebef113-e037-4d89-a70e-4d4fa7ecfcdf" providerId="ADAL" clId="{6EA94906-A062-450B-994A-F550A895B6A8}" dt="2023-09-11T16:24:34.150" v="139" actId="1076"/>
          <ac:picMkLst>
            <pc:docMk/>
            <pc:sldMk cId="1172396177" sldId="313"/>
            <ac:picMk id="5126" creationId="{E8A619F8-08D8-4602-A0B6-43A51E977568}"/>
          </ac:picMkLst>
        </pc:picChg>
        <pc:picChg chg="add mod">
          <ac:chgData name="Talbott, Heather" userId="8ebef113-e037-4d89-a70e-4d4fa7ecfcdf" providerId="ADAL" clId="{6EA94906-A062-450B-994A-F550A895B6A8}" dt="2023-09-11T16:24:31.341" v="138" actId="1076"/>
          <ac:picMkLst>
            <pc:docMk/>
            <pc:sldMk cId="1172396177" sldId="313"/>
            <ac:picMk id="5128" creationId="{EAF75D5B-E5F6-46D0-992B-CF073862635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6A914-D1AC-4A31-8C0F-8EF51C25FD1C}" type="datetimeFigureOut">
              <a:rPr lang="en-US" smtClean="0"/>
              <a:t>9/12/2023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4C174-A276-4836-8BBA-91CE7D12BB4E}" type="slidenum">
              <a:rPr lang="en-US" smtClean="0"/>
              <a:t>‹#›</a:t>
            </a:fld>
            <a:endParaRPr lang="en-US"/>
          </a:p>
        </p:txBody>
      </p:sp>
    </p:spTree>
    <p:extLst>
      <p:ext uri="{BB962C8B-B14F-4D97-AF65-F5344CB8AC3E}">
        <p14:creationId xmlns:p14="http://schemas.microsoft.com/office/powerpoint/2010/main" val="427132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https://histology.siu.edu/ssb/images/remodel.jpg</a:t>
            </a:r>
          </a:p>
        </p:txBody>
      </p:sp>
      <p:sp>
        <p:nvSpPr>
          <p:cNvPr id="4" name="Slide Number Placeholder 3"/>
          <p:cNvSpPr>
            <a:spLocks noGrp="1"/>
          </p:cNvSpPr>
          <p:nvPr>
            <p:ph type="sldNum" sz="quarter" idx="5"/>
          </p:nvPr>
        </p:nvSpPr>
        <p:spPr/>
        <p:txBody>
          <a:bodyPr/>
          <a:lstStyle/>
          <a:p>
            <a:fld id="{F4F4C174-A276-4836-8BBA-91CE7D12BB4E}" type="slidenum">
              <a:rPr lang="en-US" smtClean="0"/>
              <a:t>7</a:t>
            </a:fld>
            <a:endParaRPr lang="en-US"/>
          </a:p>
        </p:txBody>
      </p:sp>
    </p:spTree>
    <p:extLst>
      <p:ext uri="{BB962C8B-B14F-4D97-AF65-F5344CB8AC3E}">
        <p14:creationId xmlns:p14="http://schemas.microsoft.com/office/powerpoint/2010/main" val="35684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F4C174-A276-4836-8BBA-91CE7D12BB4E}" type="slidenum">
              <a:rPr lang="en-US" smtClean="0"/>
              <a:t>15</a:t>
            </a:fld>
            <a:endParaRPr lang="en-US"/>
          </a:p>
        </p:txBody>
      </p:sp>
    </p:spTree>
    <p:extLst>
      <p:ext uri="{BB962C8B-B14F-4D97-AF65-F5344CB8AC3E}">
        <p14:creationId xmlns:p14="http://schemas.microsoft.com/office/powerpoint/2010/main" val="77229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B81DE09-4DB5-4F48-9D97-1C3E749DA3BC}"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1456868924"/>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086100" y="0"/>
            <a:ext cx="6048375" cy="61150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0" y="1590674"/>
            <a:ext cx="2949178" cy="45243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81DE09-4DB5-4F48-9D97-1C3E749DA3BC}"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256303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1DD4645-B336-4046-AC89-45321D34D71C}"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3974359383"/>
      </p:ext>
    </p:extLst>
  </p:cSld>
  <p:clrMapOvr>
    <a:masterClrMapping/>
  </p:clrMapOvr>
  <p:extLst>
    <p:ext uri="{DCECCB84-F9BA-43D5-87BE-67443E8EF086}">
      <p15:sldGuideLst xmlns:p15="http://schemas.microsoft.com/office/powerpoint/2012/main">
        <p15:guide id="5" orient="horz" pos="2160">
          <p15:clr>
            <a:srgbClr val="FBAE40"/>
          </p15:clr>
        </p15:guide>
        <p15:guide id="6"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DD4645-B336-4046-AC89-45321D34D71C}"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365374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DD4645-B336-4046-AC89-45321D34D71C}"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3362749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 y="933451"/>
            <a:ext cx="4514851"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49" y="933451"/>
            <a:ext cx="4505325"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DD4645-B336-4046-AC89-45321D34D71C}"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1998908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 y="933451"/>
            <a:ext cx="3015050"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70872" y="933451"/>
            <a:ext cx="3008689"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DD4645-B336-4046-AC89-45321D34D71C}"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31117-2F87-4589-838B-D2E912B59C62}" type="slidenum">
              <a:rPr lang="en-US" smtClean="0"/>
              <a:t>‹#›</a:t>
            </a:fld>
            <a:endParaRPr lang="en-US"/>
          </a:p>
        </p:txBody>
      </p:sp>
      <p:sp>
        <p:nvSpPr>
          <p:cNvPr id="8" name="Content Placeholder 3">
            <a:extLst>
              <a:ext uri="{FF2B5EF4-FFF2-40B4-BE49-F238E27FC236}">
                <a16:creationId xmlns:a16="http://schemas.microsoft.com/office/drawing/2014/main" id="{AB1D82F4-118E-8155-546C-B0A55F7DD4A8}"/>
              </a:ext>
            </a:extLst>
          </p:cNvPr>
          <p:cNvSpPr>
            <a:spLocks noGrp="1"/>
          </p:cNvSpPr>
          <p:nvPr>
            <p:ph sz="half" idx="13"/>
          </p:nvPr>
        </p:nvSpPr>
        <p:spPr>
          <a:xfrm>
            <a:off x="6135384" y="933451"/>
            <a:ext cx="3008689"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042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Thir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 y="933451"/>
            <a:ext cx="3015050"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DD4645-B336-4046-AC89-45321D34D71C}"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31117-2F87-4589-838B-D2E912B59C62}" type="slidenum">
              <a:rPr lang="en-US" smtClean="0"/>
              <a:t>‹#›</a:t>
            </a:fld>
            <a:endParaRPr lang="en-US"/>
          </a:p>
        </p:txBody>
      </p:sp>
      <p:sp>
        <p:nvSpPr>
          <p:cNvPr id="8" name="Content Placeholder 3">
            <a:extLst>
              <a:ext uri="{FF2B5EF4-FFF2-40B4-BE49-F238E27FC236}">
                <a16:creationId xmlns:a16="http://schemas.microsoft.com/office/drawing/2014/main" id="{AB1D82F4-118E-8155-546C-B0A55F7DD4A8}"/>
              </a:ext>
            </a:extLst>
          </p:cNvPr>
          <p:cNvSpPr>
            <a:spLocks noGrp="1"/>
          </p:cNvSpPr>
          <p:nvPr>
            <p:ph sz="half" idx="13"/>
          </p:nvPr>
        </p:nvSpPr>
        <p:spPr>
          <a:xfrm>
            <a:off x="3015050" y="933451"/>
            <a:ext cx="6129024"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21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38214"/>
            <a:ext cx="449818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2153" y="1762126"/>
            <a:ext cx="4520335" cy="442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938214"/>
            <a:ext cx="45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762126"/>
            <a:ext cx="4505325" cy="442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DD4645-B336-4046-AC89-45321D34D71C}" type="datetimeFigureOut">
              <a:rPr lang="en-US" smtClean="0"/>
              <a:t>9/12/2023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31117-2F87-4589-838B-D2E912B59C62}" type="slidenum">
              <a:rPr lang="en-US" smtClean="0"/>
              <a:t>‹#›</a:t>
            </a:fld>
            <a:endParaRPr lang="en-US"/>
          </a:p>
        </p:txBody>
      </p:sp>
      <p:sp>
        <p:nvSpPr>
          <p:cNvPr id="10" name="Title 1">
            <a:extLst>
              <a:ext uri="{FF2B5EF4-FFF2-40B4-BE49-F238E27FC236}">
                <a16:creationId xmlns:a16="http://schemas.microsoft.com/office/drawing/2014/main" id="{2EE714BE-D0DC-CCFE-9649-0D407F26F11D}"/>
              </a:ext>
            </a:extLst>
          </p:cNvPr>
          <p:cNvSpPr>
            <a:spLocks noGrp="1"/>
          </p:cNvSpPr>
          <p:nvPr>
            <p:ph type="title"/>
          </p:nvPr>
        </p:nvSpPr>
        <p:spPr>
          <a:xfrm>
            <a:off x="0" y="1"/>
            <a:ext cx="9144000" cy="933450"/>
          </a:xfrm>
        </p:spPr>
        <p:txBody>
          <a:bodyPr/>
          <a:lstStyle/>
          <a:p>
            <a:r>
              <a:rPr lang="en-US"/>
              <a:t>Click to edit Master title style</a:t>
            </a:r>
          </a:p>
        </p:txBody>
      </p:sp>
    </p:spTree>
    <p:extLst>
      <p:ext uri="{BB962C8B-B14F-4D97-AF65-F5344CB8AC3E}">
        <p14:creationId xmlns:p14="http://schemas.microsoft.com/office/powerpoint/2010/main" val="22667850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1DD4645-B336-4046-AC89-45321D34D71C}" type="datetimeFigureOut">
              <a:rPr lang="en-US" smtClean="0"/>
              <a:t>9/12/2023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3294632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DD4645-B336-4046-AC89-45321D34D71C}" type="datetimeFigureOut">
              <a:rPr lang="en-US" smtClean="0"/>
              <a:t>9/12/2023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1626550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81DE09-4DB5-4F48-9D97-1C3E749DA3BC}"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8338711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086100" y="0"/>
            <a:ext cx="6048375" cy="61150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0" y="1590674"/>
            <a:ext cx="2949178" cy="45243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DD4645-B336-4046-AC89-45321D34D71C}"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31117-2F87-4589-838B-D2E912B59C62}" type="slidenum">
              <a:rPr lang="en-US" smtClean="0"/>
              <a:t>‹#›</a:t>
            </a:fld>
            <a:endParaRPr lang="en-US"/>
          </a:p>
        </p:txBody>
      </p:sp>
    </p:spTree>
    <p:extLst>
      <p:ext uri="{BB962C8B-B14F-4D97-AF65-F5344CB8AC3E}">
        <p14:creationId xmlns:p14="http://schemas.microsoft.com/office/powerpoint/2010/main" val="489391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4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81DE09-4DB5-4F48-9D97-1C3E749DA3BC}"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4060017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 y="933451"/>
            <a:ext cx="4514851"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49" y="933451"/>
            <a:ext cx="4505325"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81DE09-4DB5-4F48-9D97-1C3E749DA3BC}"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4140987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 y="933451"/>
            <a:ext cx="3015050"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70872" y="933451"/>
            <a:ext cx="3008689"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81DE09-4DB5-4F48-9D97-1C3E749DA3BC}"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BE36C-5889-41ED-AC4D-FF6542D680D1}" type="slidenum">
              <a:rPr lang="en-US" smtClean="0"/>
              <a:t>‹#›</a:t>
            </a:fld>
            <a:endParaRPr lang="en-US"/>
          </a:p>
        </p:txBody>
      </p:sp>
      <p:sp>
        <p:nvSpPr>
          <p:cNvPr id="8" name="Content Placeholder 3">
            <a:extLst>
              <a:ext uri="{FF2B5EF4-FFF2-40B4-BE49-F238E27FC236}">
                <a16:creationId xmlns:a16="http://schemas.microsoft.com/office/drawing/2014/main" id="{AB1D82F4-118E-8155-546C-B0A55F7DD4A8}"/>
              </a:ext>
            </a:extLst>
          </p:cNvPr>
          <p:cNvSpPr>
            <a:spLocks noGrp="1"/>
          </p:cNvSpPr>
          <p:nvPr>
            <p:ph sz="half" idx="13"/>
          </p:nvPr>
        </p:nvSpPr>
        <p:spPr>
          <a:xfrm>
            <a:off x="6135384" y="933451"/>
            <a:ext cx="3008689"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291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Thir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 y="933451"/>
            <a:ext cx="3015050"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81DE09-4DB5-4F48-9D97-1C3E749DA3BC}"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BE36C-5889-41ED-AC4D-FF6542D680D1}" type="slidenum">
              <a:rPr lang="en-US" smtClean="0"/>
              <a:t>‹#›</a:t>
            </a:fld>
            <a:endParaRPr lang="en-US"/>
          </a:p>
        </p:txBody>
      </p:sp>
      <p:sp>
        <p:nvSpPr>
          <p:cNvPr id="8" name="Content Placeholder 3">
            <a:extLst>
              <a:ext uri="{FF2B5EF4-FFF2-40B4-BE49-F238E27FC236}">
                <a16:creationId xmlns:a16="http://schemas.microsoft.com/office/drawing/2014/main" id="{AB1D82F4-118E-8155-546C-B0A55F7DD4A8}"/>
              </a:ext>
            </a:extLst>
          </p:cNvPr>
          <p:cNvSpPr>
            <a:spLocks noGrp="1"/>
          </p:cNvSpPr>
          <p:nvPr>
            <p:ph sz="half" idx="13"/>
          </p:nvPr>
        </p:nvSpPr>
        <p:spPr>
          <a:xfrm>
            <a:off x="3015050" y="933451"/>
            <a:ext cx="6129024" cy="524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594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38214"/>
            <a:ext cx="449818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2153" y="1762126"/>
            <a:ext cx="4520335" cy="442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938214"/>
            <a:ext cx="45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762126"/>
            <a:ext cx="4505325" cy="442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81DE09-4DB5-4F48-9D97-1C3E749DA3BC}" type="datetimeFigureOut">
              <a:rPr lang="en-US" smtClean="0"/>
              <a:t>9/12/2023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7BE36C-5889-41ED-AC4D-FF6542D680D1}" type="slidenum">
              <a:rPr lang="en-US" smtClean="0"/>
              <a:t>‹#›</a:t>
            </a:fld>
            <a:endParaRPr lang="en-US"/>
          </a:p>
        </p:txBody>
      </p:sp>
      <p:sp>
        <p:nvSpPr>
          <p:cNvPr id="10" name="Title 1">
            <a:extLst>
              <a:ext uri="{FF2B5EF4-FFF2-40B4-BE49-F238E27FC236}">
                <a16:creationId xmlns:a16="http://schemas.microsoft.com/office/drawing/2014/main" id="{2EE714BE-D0DC-CCFE-9649-0D407F26F11D}"/>
              </a:ext>
            </a:extLst>
          </p:cNvPr>
          <p:cNvSpPr>
            <a:spLocks noGrp="1"/>
          </p:cNvSpPr>
          <p:nvPr>
            <p:ph type="title"/>
          </p:nvPr>
        </p:nvSpPr>
        <p:spPr>
          <a:xfrm>
            <a:off x="0" y="1"/>
            <a:ext cx="9144000" cy="933450"/>
          </a:xfrm>
        </p:spPr>
        <p:txBody>
          <a:bodyPr/>
          <a:lstStyle/>
          <a:p>
            <a:r>
              <a:rPr lang="en-US"/>
              <a:t>Click to edit Master title style</a:t>
            </a:r>
          </a:p>
        </p:txBody>
      </p:sp>
    </p:spTree>
    <p:extLst>
      <p:ext uri="{BB962C8B-B14F-4D97-AF65-F5344CB8AC3E}">
        <p14:creationId xmlns:p14="http://schemas.microsoft.com/office/powerpoint/2010/main" val="3139610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81DE09-4DB5-4F48-9D97-1C3E749DA3BC}" type="datetimeFigureOut">
              <a:rPr lang="en-US" smtClean="0"/>
              <a:t>9/12/2023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61549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1DE09-4DB5-4F48-9D97-1C3E749DA3BC}" type="datetimeFigureOut">
              <a:rPr lang="en-US" smtClean="0"/>
              <a:t>9/12/2023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307634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9334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0" y="933450"/>
            <a:ext cx="9144000" cy="53149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543300" y="6346827"/>
            <a:ext cx="2057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B81DE09-4DB5-4F48-9D97-1C3E749DA3BC}" type="datetimeFigureOut">
              <a:rPr lang="en-US" smtClean="0"/>
              <a:t>9/12/2023</a:t>
            </a:fld>
            <a:endParaRPr lang="en-US"/>
          </a:p>
        </p:txBody>
      </p:sp>
      <p:sp>
        <p:nvSpPr>
          <p:cNvPr id="5" name="Footer Placeholder 4"/>
          <p:cNvSpPr>
            <a:spLocks noGrp="1"/>
          </p:cNvSpPr>
          <p:nvPr>
            <p:ph type="ftr" sz="quarter" idx="3"/>
          </p:nvPr>
        </p:nvSpPr>
        <p:spPr>
          <a:xfrm>
            <a:off x="0" y="6353176"/>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77075" y="635317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BE36C-5889-41ED-AC4D-FF6542D680D1}" type="slidenum">
              <a:rPr lang="en-US" smtClean="0"/>
              <a:t>‹#›</a:t>
            </a:fld>
            <a:endParaRPr lang="en-US"/>
          </a:p>
        </p:txBody>
      </p:sp>
    </p:spTree>
    <p:extLst>
      <p:ext uri="{BB962C8B-B14F-4D97-AF65-F5344CB8AC3E}">
        <p14:creationId xmlns:p14="http://schemas.microsoft.com/office/powerpoint/2010/main" val="39974298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9334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0" y="933450"/>
            <a:ext cx="9144000" cy="53149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543300" y="6346827"/>
            <a:ext cx="2057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C1DD4645-B336-4046-AC89-45321D34D71C}" type="datetimeFigureOut">
              <a:rPr lang="en-US" smtClean="0"/>
              <a:t>9/12/2023</a:t>
            </a:fld>
            <a:endParaRPr lang="en-US"/>
          </a:p>
        </p:txBody>
      </p:sp>
      <p:sp>
        <p:nvSpPr>
          <p:cNvPr id="5" name="Footer Placeholder 4"/>
          <p:cNvSpPr>
            <a:spLocks noGrp="1"/>
          </p:cNvSpPr>
          <p:nvPr>
            <p:ph type="ftr" sz="quarter" idx="3"/>
          </p:nvPr>
        </p:nvSpPr>
        <p:spPr>
          <a:xfrm>
            <a:off x="0" y="6353176"/>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77075" y="635317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31117-2F87-4589-838B-D2E912B59C62}" type="slidenum">
              <a:rPr lang="en-US" smtClean="0"/>
              <a:t>‹#›</a:t>
            </a:fld>
            <a:endParaRPr lang="en-US"/>
          </a:p>
        </p:txBody>
      </p:sp>
    </p:spTree>
    <p:extLst>
      <p:ext uri="{BB962C8B-B14F-4D97-AF65-F5344CB8AC3E}">
        <p14:creationId xmlns:p14="http://schemas.microsoft.com/office/powerpoint/2010/main" val="1130667047"/>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8.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4.jpeg"/><Relationship Id="rId5" Type="http://schemas.openxmlformats.org/officeDocument/2006/relationships/image" Target="../media/image33.gif"/><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anatomy.tv/anatomytv/html5uihap_2019/#/product/skeletal/type/Index/displayType/displayFlash/id/308/layer/3/angle/5/structureID/-1"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l="-14000" r="-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A702-1CBF-B2B8-2928-941643E71258}"/>
              </a:ext>
            </a:extLst>
          </p:cNvPr>
          <p:cNvSpPr>
            <a:spLocks noGrp="1"/>
          </p:cNvSpPr>
          <p:nvPr>
            <p:ph type="ctrTitle"/>
          </p:nvPr>
        </p:nvSpPr>
        <p:spPr/>
        <p:txBody>
          <a:bodyPr>
            <a:normAutofit/>
          </a:bodyPr>
          <a:lstStyle/>
          <a:p>
            <a:r>
              <a:rPr lang="en-US"/>
              <a:t>Introduction to Bones and Bone Tissue</a:t>
            </a:r>
          </a:p>
        </p:txBody>
      </p:sp>
      <p:sp>
        <p:nvSpPr>
          <p:cNvPr id="3" name="Subtitle 2">
            <a:extLst>
              <a:ext uri="{FF2B5EF4-FFF2-40B4-BE49-F238E27FC236}">
                <a16:creationId xmlns:a16="http://schemas.microsoft.com/office/drawing/2014/main" id="{9068CC3F-99B5-A863-AD71-6D96AEAA5581}"/>
              </a:ext>
            </a:extLst>
          </p:cNvPr>
          <p:cNvSpPr>
            <a:spLocks noGrp="1"/>
          </p:cNvSpPr>
          <p:nvPr>
            <p:ph type="subTitle" idx="1"/>
          </p:nvPr>
        </p:nvSpPr>
        <p:spPr/>
        <p:txBody>
          <a:bodyPr/>
          <a:lstStyle/>
          <a:p>
            <a:r>
              <a:rPr lang="en-US"/>
              <a:t>Dr. Heather Talbott</a:t>
            </a:r>
          </a:p>
          <a:p>
            <a:r>
              <a:rPr lang="en-US"/>
              <a:t>Laramie County Community College</a:t>
            </a:r>
          </a:p>
        </p:txBody>
      </p:sp>
    </p:spTree>
    <p:extLst>
      <p:ext uri="{BB962C8B-B14F-4D97-AF65-F5344CB8AC3E}">
        <p14:creationId xmlns:p14="http://schemas.microsoft.com/office/powerpoint/2010/main" val="4041940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D599115-7FFE-4FDE-858D-E2C49E96302A}"/>
              </a:ext>
            </a:extLst>
          </p:cNvPr>
          <p:cNvSpPr txBox="1"/>
          <p:nvPr/>
        </p:nvSpPr>
        <p:spPr>
          <a:xfrm>
            <a:off x="133772" y="1807158"/>
            <a:ext cx="9000000" cy="1015663"/>
          </a:xfrm>
          <a:prstGeom prst="rect">
            <a:avLst/>
          </a:prstGeom>
          <a:noFill/>
        </p:spPr>
        <p:txBody>
          <a:bodyPr wrap="square" rtlCol="0">
            <a:spAutoFit/>
          </a:bodyPr>
          <a:lstStyle/>
          <a:p>
            <a:r>
              <a:rPr lang="en-US" sz="2000" b="1">
                <a:latin typeface="+mj-lt"/>
              </a:rPr>
              <a:t>structure:</a:t>
            </a:r>
            <a:r>
              <a:rPr lang="en-US" sz="2000">
                <a:latin typeface="+mj-lt"/>
              </a:rPr>
              <a:t> </a:t>
            </a:r>
            <a:r>
              <a:rPr lang="en-US" sz="2000" b="1">
                <a:solidFill>
                  <a:srgbClr val="D67A55"/>
                </a:solidFill>
              </a:rPr>
              <a:t>trabeculae: </a:t>
            </a:r>
            <a:r>
              <a:rPr lang="en-US" sz="2000">
                <a:latin typeface="+mj-lt"/>
              </a:rPr>
              <a:t>consists of irregular pattern of </a:t>
            </a:r>
            <a:r>
              <a:rPr lang="en-US" sz="2000" u="sng">
                <a:latin typeface="+mj-lt"/>
              </a:rPr>
              <a:t>sponge/web-like </a:t>
            </a:r>
            <a:r>
              <a:rPr lang="en-US" sz="2000">
                <a:latin typeface="+mj-lt"/>
              </a:rPr>
              <a:t>layers of bone tissue (lamellae) supports red and yellow bone marrow</a:t>
            </a:r>
            <a:endParaRPr lang="en-US" sz="2000">
              <a:solidFill>
                <a:srgbClr val="83AFD4"/>
              </a:solidFill>
              <a:latin typeface="+mj-lt"/>
            </a:endParaRPr>
          </a:p>
          <a:p>
            <a:endParaRPr lang="en-US" sz="2000">
              <a:solidFill>
                <a:srgbClr val="83AFD4"/>
              </a:solidFill>
              <a:latin typeface="+mj-lt"/>
            </a:endParaRPr>
          </a:p>
        </p:txBody>
      </p:sp>
      <p:pic>
        <p:nvPicPr>
          <p:cNvPr id="17" name="Picture 16">
            <a:extLst>
              <a:ext uri="{FF2B5EF4-FFF2-40B4-BE49-F238E27FC236}">
                <a16:creationId xmlns:a16="http://schemas.microsoft.com/office/drawing/2014/main" id="{33CE4872-7D25-4479-98CE-4A3BBAD83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02084"/>
            <a:ext cx="9133877" cy="4155915"/>
          </a:xfrm>
          <a:prstGeom prst="rect">
            <a:avLst/>
          </a:prstGeom>
        </p:spPr>
      </p:pic>
      <p:sp>
        <p:nvSpPr>
          <p:cNvPr id="11" name="TextBox 10">
            <a:extLst>
              <a:ext uri="{FF2B5EF4-FFF2-40B4-BE49-F238E27FC236}">
                <a16:creationId xmlns:a16="http://schemas.microsoft.com/office/drawing/2014/main" id="{4E20C1D1-0254-407E-B70F-9AA24A231854}"/>
              </a:ext>
            </a:extLst>
          </p:cNvPr>
          <p:cNvSpPr txBox="1"/>
          <p:nvPr/>
        </p:nvSpPr>
        <p:spPr>
          <a:xfrm>
            <a:off x="133772" y="886375"/>
            <a:ext cx="9000000" cy="400110"/>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rgbClr val="D67A55"/>
                </a:solidFill>
                <a:latin typeface="+mj-lt"/>
              </a:rPr>
              <a:t>Spongy bone tissue: </a:t>
            </a:r>
            <a:r>
              <a:rPr lang="en-US" sz="2000" u="sng">
                <a:latin typeface="+mj-lt"/>
              </a:rPr>
              <a:t>lightweight</a:t>
            </a:r>
            <a:r>
              <a:rPr lang="en-US" sz="2000">
                <a:latin typeface="+mj-lt"/>
              </a:rPr>
              <a:t>; provides tissue support </a:t>
            </a:r>
          </a:p>
        </p:txBody>
      </p:sp>
      <p:sp>
        <p:nvSpPr>
          <p:cNvPr id="18" name="TextBox 17">
            <a:extLst>
              <a:ext uri="{FF2B5EF4-FFF2-40B4-BE49-F238E27FC236}">
                <a16:creationId xmlns:a16="http://schemas.microsoft.com/office/drawing/2014/main" id="{879B8F49-C988-44F9-BB76-87BFB77CD77E}"/>
              </a:ext>
            </a:extLst>
          </p:cNvPr>
          <p:cNvSpPr txBox="1"/>
          <p:nvPr/>
        </p:nvSpPr>
        <p:spPr>
          <a:xfrm>
            <a:off x="133772" y="1286485"/>
            <a:ext cx="9000000" cy="400110"/>
          </a:xfrm>
          <a:prstGeom prst="rect">
            <a:avLst/>
          </a:prstGeom>
          <a:noFill/>
        </p:spPr>
        <p:txBody>
          <a:bodyPr wrap="square" rtlCol="0">
            <a:spAutoFit/>
          </a:bodyPr>
          <a:lstStyle/>
          <a:p>
            <a:r>
              <a:rPr lang="en-US" sz="2000" b="1">
                <a:latin typeface="+mj-lt"/>
              </a:rPr>
              <a:t>location: </a:t>
            </a:r>
            <a:r>
              <a:rPr lang="en-US" sz="2000">
                <a:latin typeface="+mj-lt"/>
              </a:rPr>
              <a:t>in the </a:t>
            </a:r>
            <a:r>
              <a:rPr lang="en-US" sz="2000" u="sng">
                <a:latin typeface="+mj-lt"/>
              </a:rPr>
              <a:t>interior</a:t>
            </a:r>
            <a:r>
              <a:rPr lang="en-US" sz="2000">
                <a:latin typeface="+mj-lt"/>
              </a:rPr>
              <a:t> of the bone, protected by a covering of compact bone</a:t>
            </a:r>
          </a:p>
        </p:txBody>
      </p:sp>
      <p:sp>
        <p:nvSpPr>
          <p:cNvPr id="2" name="Title 1">
            <a:extLst>
              <a:ext uri="{FF2B5EF4-FFF2-40B4-BE49-F238E27FC236}">
                <a16:creationId xmlns:a16="http://schemas.microsoft.com/office/drawing/2014/main" id="{12227D01-34E0-145D-CFDF-AB217E8E051D}"/>
              </a:ext>
            </a:extLst>
          </p:cNvPr>
          <p:cNvSpPr>
            <a:spLocks noGrp="1"/>
          </p:cNvSpPr>
          <p:nvPr>
            <p:ph type="title"/>
          </p:nvPr>
        </p:nvSpPr>
        <p:spPr/>
        <p:txBody>
          <a:bodyPr>
            <a:normAutofit/>
          </a:bodyPr>
          <a:lstStyle/>
          <a:p>
            <a:r>
              <a:rPr lang="en-US"/>
              <a:t>Spongy Bone Tissue</a:t>
            </a:r>
          </a:p>
        </p:txBody>
      </p:sp>
    </p:spTree>
    <p:extLst>
      <p:ext uri="{BB962C8B-B14F-4D97-AF65-F5344CB8AC3E}">
        <p14:creationId xmlns:p14="http://schemas.microsoft.com/office/powerpoint/2010/main" val="216680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A572E340-333E-42A2-A371-E7F0B4C23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3451"/>
            <a:ext cx="5400000" cy="39451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steocytes in spongy bone">
            <a:extLst>
              <a:ext uri="{FF2B5EF4-FFF2-40B4-BE49-F238E27FC236}">
                <a16:creationId xmlns:a16="http://schemas.microsoft.com/office/drawing/2014/main" id="{892B333B-0051-4DE4-B373-13D1F37B3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33451"/>
            <a:ext cx="5400000" cy="413476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PONGY BONE HISTOLOGY | Microanatomy Web Atlas | Gwen V. Childs, Ph.D.">
            <a:extLst>
              <a:ext uri="{FF2B5EF4-FFF2-40B4-BE49-F238E27FC236}">
                <a16:creationId xmlns:a16="http://schemas.microsoft.com/office/drawing/2014/main" id="{54031359-9A15-41EF-8E28-9553105C8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5400000" cy="38783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A4E52F-7089-9ED7-8913-E0841BFA7DE6}"/>
              </a:ext>
            </a:extLst>
          </p:cNvPr>
          <p:cNvSpPr>
            <a:spLocks noGrp="1"/>
          </p:cNvSpPr>
          <p:nvPr>
            <p:ph type="title"/>
          </p:nvPr>
        </p:nvSpPr>
        <p:spPr/>
        <p:txBody>
          <a:bodyPr>
            <a:normAutofit/>
          </a:bodyPr>
          <a:lstStyle/>
          <a:p>
            <a:r>
              <a:rPr lang="en-US"/>
              <a:t>Spongy Bone Tissue – Histology </a:t>
            </a:r>
          </a:p>
        </p:txBody>
      </p:sp>
      <p:pic>
        <p:nvPicPr>
          <p:cNvPr id="7170" name="Picture 2" descr="Building better bones | Feature | Chemistry World">
            <a:extLst>
              <a:ext uri="{FF2B5EF4-FFF2-40B4-BE49-F238E27FC236}">
                <a16:creationId xmlns:a16="http://schemas.microsoft.com/office/drawing/2014/main" id="{06CFED04-67BA-4061-A431-4A532DBA1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298720"/>
            <a:ext cx="5400000" cy="37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47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C3F92B-0BD4-4EFC-94B7-E23168429F08}"/>
              </a:ext>
            </a:extLst>
          </p:cNvPr>
          <p:cNvSpPr txBox="1"/>
          <p:nvPr/>
        </p:nvSpPr>
        <p:spPr>
          <a:xfrm>
            <a:off x="146593" y="700560"/>
            <a:ext cx="8718940"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rgbClr val="C00000"/>
                </a:solidFill>
                <a:latin typeface="+mj-lt"/>
              </a:rPr>
              <a:t>Red bone marrow: </a:t>
            </a:r>
            <a:br>
              <a:rPr lang="en-US" sz="2000">
                <a:latin typeface="+mj-lt"/>
              </a:rPr>
            </a:br>
            <a:r>
              <a:rPr lang="en-US" sz="2000">
                <a:latin typeface="+mj-lt"/>
                <a:sym typeface="Wingdings" panose="05000000000000000000" pitchFamily="2" charset="2"/>
              </a:rPr>
              <a:t> </a:t>
            </a:r>
            <a:r>
              <a:rPr lang="en-US" sz="2000">
                <a:latin typeface="+mj-lt"/>
              </a:rPr>
              <a:t>located between the trabeculae of certain bones</a:t>
            </a:r>
            <a:r>
              <a:rPr lang="en-US" sz="2000">
                <a:latin typeface="+mj-lt"/>
                <a:sym typeface="Wingdings" panose="05000000000000000000" pitchFamily="2" charset="2"/>
              </a:rPr>
              <a:t> (ex. ribs, sternum, vertebrae, long bones)</a:t>
            </a:r>
            <a:br>
              <a:rPr lang="en-US" sz="2000">
                <a:latin typeface="+mj-lt"/>
              </a:rPr>
            </a:br>
            <a:r>
              <a:rPr lang="en-US" sz="2000">
                <a:latin typeface="+mj-lt"/>
                <a:sym typeface="Wingdings" panose="05000000000000000000" pitchFamily="2" charset="2"/>
              </a:rPr>
              <a:t> primary source of new blood cells </a:t>
            </a:r>
            <a:endParaRPr lang="en-US" sz="2000">
              <a:latin typeface="+mj-lt"/>
            </a:endParaRPr>
          </a:p>
        </p:txBody>
      </p:sp>
      <p:pic>
        <p:nvPicPr>
          <p:cNvPr id="2050" name="Picture 2" descr="See the source image">
            <a:extLst>
              <a:ext uri="{FF2B5EF4-FFF2-40B4-BE49-F238E27FC236}">
                <a16:creationId xmlns:a16="http://schemas.microsoft.com/office/drawing/2014/main" id="{A1F40622-62AF-4708-879C-7902E5BD5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1695" y="2670721"/>
            <a:ext cx="3919855" cy="380363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4208CB-C4C2-4B6E-83A0-0C8D8DE66F55}"/>
              </a:ext>
            </a:extLst>
          </p:cNvPr>
          <p:cNvSpPr txBox="1"/>
          <p:nvPr/>
        </p:nvSpPr>
        <p:spPr>
          <a:xfrm>
            <a:off x="146593" y="2121813"/>
            <a:ext cx="4154474" cy="1938992"/>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4">
                    <a:lumMod val="75000"/>
                  </a:schemeClr>
                </a:solidFill>
                <a:latin typeface="+mj-lt"/>
              </a:rPr>
              <a:t>Yellow bone marrow:</a:t>
            </a:r>
            <a:br>
              <a:rPr lang="en-US" sz="2000">
                <a:latin typeface="+mj-lt"/>
              </a:rPr>
            </a:br>
            <a:r>
              <a:rPr lang="en-US" sz="2000">
                <a:latin typeface="+mj-lt"/>
                <a:sym typeface="Wingdings" panose="05000000000000000000" pitchFamily="2" charset="2"/>
              </a:rPr>
              <a:t> located in </a:t>
            </a:r>
            <a:r>
              <a:rPr lang="en-US" sz="2000" u="sng">
                <a:latin typeface="+mj-lt"/>
              </a:rPr>
              <a:t>diaphysis</a:t>
            </a:r>
            <a:r>
              <a:rPr lang="en-US" sz="2000">
                <a:latin typeface="+mj-lt"/>
              </a:rPr>
              <a:t> of long bones like the femur, tibia, and humerus </a:t>
            </a:r>
            <a:br>
              <a:rPr lang="en-US" sz="2000">
                <a:latin typeface="+mj-lt"/>
              </a:rPr>
            </a:br>
            <a:r>
              <a:rPr lang="en-US" sz="2000">
                <a:latin typeface="+mj-lt"/>
                <a:sym typeface="Wingdings" panose="05000000000000000000" pitchFamily="2" charset="2"/>
              </a:rPr>
              <a:t></a:t>
            </a:r>
            <a:r>
              <a:rPr lang="en-US" sz="2000">
                <a:latin typeface="+mj-lt"/>
              </a:rPr>
              <a:t> comprised of adipocytes </a:t>
            </a:r>
            <a:br>
              <a:rPr lang="en-US" sz="2000">
                <a:latin typeface="+mj-lt"/>
              </a:rPr>
            </a:br>
            <a:endParaRPr lang="en-US" sz="2000">
              <a:latin typeface="+mj-lt"/>
            </a:endParaRPr>
          </a:p>
        </p:txBody>
      </p:sp>
      <p:sp>
        <p:nvSpPr>
          <p:cNvPr id="2" name="Title 1">
            <a:extLst>
              <a:ext uri="{FF2B5EF4-FFF2-40B4-BE49-F238E27FC236}">
                <a16:creationId xmlns:a16="http://schemas.microsoft.com/office/drawing/2014/main" id="{5DA15F75-F66D-EC69-F1E6-3CD903362C9B}"/>
              </a:ext>
            </a:extLst>
          </p:cNvPr>
          <p:cNvSpPr>
            <a:spLocks noGrp="1"/>
          </p:cNvSpPr>
          <p:nvPr>
            <p:ph type="title"/>
          </p:nvPr>
        </p:nvSpPr>
        <p:spPr/>
        <p:txBody>
          <a:bodyPr>
            <a:normAutofit/>
          </a:bodyPr>
          <a:lstStyle/>
          <a:p>
            <a:r>
              <a:rPr lang="en-US"/>
              <a:t>Bone Marrow</a:t>
            </a:r>
          </a:p>
        </p:txBody>
      </p:sp>
      <p:grpSp>
        <p:nvGrpSpPr>
          <p:cNvPr id="12" name="Group 11">
            <a:extLst>
              <a:ext uri="{FF2B5EF4-FFF2-40B4-BE49-F238E27FC236}">
                <a16:creationId xmlns:a16="http://schemas.microsoft.com/office/drawing/2014/main" id="{3238D027-8FFD-A954-9F5F-3773A0256EFA}"/>
              </a:ext>
            </a:extLst>
          </p:cNvPr>
          <p:cNvGrpSpPr/>
          <p:nvPr/>
        </p:nvGrpSpPr>
        <p:grpSpPr>
          <a:xfrm>
            <a:off x="357657" y="3797301"/>
            <a:ext cx="5133824" cy="2677054"/>
            <a:chOff x="357657" y="3797301"/>
            <a:chExt cx="5133824" cy="2677054"/>
          </a:xfrm>
        </p:grpSpPr>
        <p:pic>
          <p:nvPicPr>
            <p:cNvPr id="3" name="Picture 2">
              <a:extLst>
                <a:ext uri="{FF2B5EF4-FFF2-40B4-BE49-F238E27FC236}">
                  <a16:creationId xmlns:a16="http://schemas.microsoft.com/office/drawing/2014/main" id="{814F3E74-68B9-41E3-8177-ADD47D69ADAE}"/>
                </a:ext>
              </a:extLst>
            </p:cNvPr>
            <p:cNvPicPr>
              <a:picLocks noChangeAspect="1"/>
            </p:cNvPicPr>
            <p:nvPr/>
          </p:nvPicPr>
          <p:blipFill rotWithShape="1">
            <a:blip r:embed="rId3"/>
            <a:srcRect r="28392"/>
            <a:stretch/>
          </p:blipFill>
          <p:spPr>
            <a:xfrm>
              <a:off x="357657" y="3797301"/>
              <a:ext cx="2880843" cy="2677054"/>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DA60890D-D4A4-2EF4-7483-5C9E6D29ED08}"/>
                </a:ext>
              </a:extLst>
            </p:cNvPr>
            <p:cNvSpPr txBox="1"/>
            <p:nvPr/>
          </p:nvSpPr>
          <p:spPr>
            <a:xfrm flipH="1">
              <a:off x="3238500" y="3914239"/>
              <a:ext cx="2252981" cy="369332"/>
            </a:xfrm>
            <a:prstGeom prst="rect">
              <a:avLst/>
            </a:prstGeom>
            <a:noFill/>
          </p:spPr>
          <p:txBody>
            <a:bodyPr wrap="square" rtlCol="0">
              <a:spAutoFit/>
            </a:bodyPr>
            <a:lstStyle/>
            <a:p>
              <a:r>
                <a:rPr lang="en-US"/>
                <a:t>Outer bone surface </a:t>
              </a:r>
            </a:p>
          </p:txBody>
        </p:sp>
        <p:sp>
          <p:nvSpPr>
            <p:cNvPr id="8" name="TextBox 7">
              <a:extLst>
                <a:ext uri="{FF2B5EF4-FFF2-40B4-BE49-F238E27FC236}">
                  <a16:creationId xmlns:a16="http://schemas.microsoft.com/office/drawing/2014/main" id="{872565CC-AFB5-559D-020A-AD7400F003AC}"/>
                </a:ext>
              </a:extLst>
            </p:cNvPr>
            <p:cNvSpPr txBox="1"/>
            <p:nvPr/>
          </p:nvSpPr>
          <p:spPr>
            <a:xfrm flipH="1">
              <a:off x="3238500" y="4476771"/>
              <a:ext cx="2252981" cy="369332"/>
            </a:xfrm>
            <a:prstGeom prst="rect">
              <a:avLst/>
            </a:prstGeom>
            <a:noFill/>
          </p:spPr>
          <p:txBody>
            <a:bodyPr wrap="square" rtlCol="0">
              <a:spAutoFit/>
            </a:bodyPr>
            <a:lstStyle/>
            <a:p>
              <a:r>
                <a:rPr lang="en-US"/>
                <a:t>Red marrow</a:t>
              </a:r>
            </a:p>
          </p:txBody>
        </p:sp>
        <p:sp>
          <p:nvSpPr>
            <p:cNvPr id="11" name="TextBox 10">
              <a:extLst>
                <a:ext uri="{FF2B5EF4-FFF2-40B4-BE49-F238E27FC236}">
                  <a16:creationId xmlns:a16="http://schemas.microsoft.com/office/drawing/2014/main" id="{77140507-5DAA-D25F-7F24-79E08A14D62A}"/>
                </a:ext>
              </a:extLst>
            </p:cNvPr>
            <p:cNvSpPr txBox="1"/>
            <p:nvPr/>
          </p:nvSpPr>
          <p:spPr>
            <a:xfrm flipH="1">
              <a:off x="3238500" y="4942993"/>
              <a:ext cx="2252981" cy="369332"/>
            </a:xfrm>
            <a:prstGeom prst="rect">
              <a:avLst/>
            </a:prstGeom>
            <a:noFill/>
          </p:spPr>
          <p:txBody>
            <a:bodyPr wrap="square" rtlCol="0">
              <a:spAutoFit/>
            </a:bodyPr>
            <a:lstStyle/>
            <a:p>
              <a:r>
                <a:rPr lang="en-US"/>
                <a:t>Yellow marrow</a:t>
              </a:r>
            </a:p>
          </p:txBody>
        </p:sp>
      </p:grpSp>
    </p:spTree>
    <p:extLst>
      <p:ext uri="{BB962C8B-B14F-4D97-AF65-F5344CB8AC3E}">
        <p14:creationId xmlns:p14="http://schemas.microsoft.com/office/powerpoint/2010/main" val="189397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A set of diagrams show osteons, or haversian systems, in compact bone and trabeculae in spongy bone. An orientation diagram showing the medullary cavity surrounded by spongy bone and compact bone and in turn surrounded by periosteum, points to an expanded view. This view shows a section of compact bone, which is comprised of internal circumferential lamellae and interstitial lamellae between the osteons, and is flanked by spongy bone, spongy bone trabeculae, and the medullary cavity. The outer edge of the compact bone shows the periosteum, comprised of an outer fibrous layer and an inner osteogenic layer, and perforating fibers between the periosteum and the compact bone. External circumferential lamellae appear between the periosteum and the osteons. The periosteal vein and artery cross the periosteum through the osteonic canal and the interosteonic, Volkmann's or perforating, canal. A cutaway section shows the osteon, which is composed of rings of concentric lamellae that surround central blood vessels. An expanded view of the external circumferential lamellae shows an osteocyte, the small spaces of the lacunae, and branched canaliculi. See Slide 18 for details of spongy bone trabeculae.&#10;">
            <a:extLst>
              <a:ext uri="{FF2B5EF4-FFF2-40B4-BE49-F238E27FC236}">
                <a16:creationId xmlns:a16="http://schemas.microsoft.com/office/drawing/2014/main" id="{DCC20AD6-3F58-48CC-BD7C-5D0BBEB8775E}"/>
              </a:ext>
            </a:extLst>
          </p:cNvPr>
          <p:cNvPicPr>
            <a:picLocks noChangeAspect="1"/>
          </p:cNvPicPr>
          <p:nvPr/>
        </p:nvPicPr>
        <p:blipFill>
          <a:blip r:embed="rId2"/>
          <a:stretch>
            <a:fillRect/>
          </a:stretch>
        </p:blipFill>
        <p:spPr>
          <a:xfrm>
            <a:off x="0" y="627015"/>
            <a:ext cx="9144000" cy="6230984"/>
          </a:xfrm>
          <a:prstGeom prst="rect">
            <a:avLst/>
          </a:prstGeom>
        </p:spPr>
      </p:pic>
      <p:sp>
        <p:nvSpPr>
          <p:cNvPr id="2" name="Title 1">
            <a:extLst>
              <a:ext uri="{FF2B5EF4-FFF2-40B4-BE49-F238E27FC236}">
                <a16:creationId xmlns:a16="http://schemas.microsoft.com/office/drawing/2014/main" id="{6ABB6EE9-9AB5-94AC-FD5B-445F0A43B2D9}"/>
              </a:ext>
            </a:extLst>
          </p:cNvPr>
          <p:cNvSpPr>
            <a:spLocks noGrp="1"/>
          </p:cNvSpPr>
          <p:nvPr>
            <p:ph type="title"/>
          </p:nvPr>
        </p:nvSpPr>
        <p:spPr/>
        <p:txBody>
          <a:bodyPr>
            <a:normAutofit/>
          </a:bodyPr>
          <a:lstStyle/>
          <a:p>
            <a:r>
              <a:rPr lang="en-US"/>
              <a:t>Compact vs. Spongy Bone</a:t>
            </a:r>
          </a:p>
        </p:txBody>
      </p:sp>
    </p:spTree>
    <p:extLst>
      <p:ext uri="{BB962C8B-B14F-4D97-AF65-F5344CB8AC3E}">
        <p14:creationId xmlns:p14="http://schemas.microsoft.com/office/powerpoint/2010/main" val="2074627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14C28C-1C17-40C8-837F-235F694A7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322" y="848666"/>
            <a:ext cx="5611758" cy="5870039"/>
          </a:xfrm>
          <a:prstGeom prst="rect">
            <a:avLst/>
          </a:prstGeom>
        </p:spPr>
      </p:pic>
      <p:sp>
        <p:nvSpPr>
          <p:cNvPr id="11" name="Rectangle 10">
            <a:extLst>
              <a:ext uri="{FF2B5EF4-FFF2-40B4-BE49-F238E27FC236}">
                <a16:creationId xmlns:a16="http://schemas.microsoft.com/office/drawing/2014/main" id="{C1F277E9-623E-4AE3-BFD7-66C759C6CB1A}"/>
              </a:ext>
            </a:extLst>
          </p:cNvPr>
          <p:cNvSpPr/>
          <p:nvPr/>
        </p:nvSpPr>
        <p:spPr>
          <a:xfrm>
            <a:off x="5538096" y="4047159"/>
            <a:ext cx="1434203" cy="46601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748C01-9EB6-40B9-A68B-4616E4A1D3B1}"/>
              </a:ext>
            </a:extLst>
          </p:cNvPr>
          <p:cNvSpPr/>
          <p:nvPr/>
        </p:nvSpPr>
        <p:spPr>
          <a:xfrm>
            <a:off x="5538094" y="1208709"/>
            <a:ext cx="1619985" cy="54865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C038B-DD1D-57CD-5BF1-B08611912090}"/>
              </a:ext>
            </a:extLst>
          </p:cNvPr>
          <p:cNvSpPr>
            <a:spLocks noGrp="1"/>
          </p:cNvSpPr>
          <p:nvPr>
            <p:ph type="title"/>
          </p:nvPr>
        </p:nvSpPr>
        <p:spPr/>
        <p:txBody>
          <a:bodyPr>
            <a:normAutofit/>
          </a:bodyPr>
          <a:lstStyle/>
          <a:p>
            <a:r>
              <a:rPr lang="en-US"/>
              <a:t>Blood Supply </a:t>
            </a:r>
          </a:p>
        </p:txBody>
      </p:sp>
    </p:spTree>
    <p:extLst>
      <p:ext uri="{BB962C8B-B14F-4D97-AF65-F5344CB8AC3E}">
        <p14:creationId xmlns:p14="http://schemas.microsoft.com/office/powerpoint/2010/main" val="222793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A0AED9-B8F1-4A32-AF18-BF696BBED813}"/>
              </a:ext>
            </a:extLst>
          </p:cNvPr>
          <p:cNvSpPr txBox="1"/>
          <p:nvPr/>
        </p:nvSpPr>
        <p:spPr>
          <a:xfrm>
            <a:off x="160451" y="805012"/>
            <a:ext cx="9000000" cy="2246769"/>
          </a:xfrm>
          <a:prstGeom prst="rect">
            <a:avLst/>
          </a:prstGeom>
          <a:noFill/>
        </p:spPr>
        <p:txBody>
          <a:bodyPr wrap="square" rtlCol="0">
            <a:spAutoFit/>
          </a:bodyPr>
          <a:lstStyle/>
          <a:p>
            <a:pPr marL="342900" indent="-342900">
              <a:buFont typeface="Arial" panose="020B0604020202020204" pitchFamily="34" charset="0"/>
              <a:buChar char="•"/>
            </a:pPr>
            <a:r>
              <a:rPr lang="en-US" sz="2000" b="1">
                <a:solidFill>
                  <a:srgbClr val="06846C"/>
                </a:solidFill>
                <a:latin typeface="+mj-lt"/>
              </a:rPr>
              <a:t>Fissure: </a:t>
            </a:r>
            <a:r>
              <a:rPr lang="en-US" sz="2000">
                <a:latin typeface="+mj-lt"/>
              </a:rPr>
              <a:t>narrow </a:t>
            </a:r>
            <a:r>
              <a:rPr lang="en-US" sz="2000" u="sng">
                <a:latin typeface="+mj-lt"/>
              </a:rPr>
              <a:t>slit</a:t>
            </a:r>
            <a:r>
              <a:rPr lang="en-US" sz="2000">
                <a:latin typeface="+mj-lt"/>
              </a:rPr>
              <a:t> between adjacent parts of bone thru which nerves/vessels pass  </a:t>
            </a:r>
          </a:p>
          <a:p>
            <a:pPr marL="342900" indent="-342900">
              <a:buFont typeface="Arial" panose="020B0604020202020204" pitchFamily="34" charset="0"/>
              <a:buChar char="•"/>
            </a:pPr>
            <a:r>
              <a:rPr lang="en-US" sz="2000" b="1">
                <a:solidFill>
                  <a:srgbClr val="06846C"/>
                </a:solidFill>
                <a:latin typeface="+mj-lt"/>
              </a:rPr>
              <a:t>Foramen: </a:t>
            </a:r>
            <a:r>
              <a:rPr lang="en-US" sz="2000">
                <a:latin typeface="+mj-lt"/>
              </a:rPr>
              <a:t>large</a:t>
            </a:r>
            <a:r>
              <a:rPr lang="en-US" sz="2000">
                <a:solidFill>
                  <a:srgbClr val="06846C"/>
                </a:solidFill>
                <a:latin typeface="+mj-lt"/>
              </a:rPr>
              <a:t> </a:t>
            </a:r>
            <a:r>
              <a:rPr lang="en-US" sz="2000" u="sng">
                <a:latin typeface="+mj-lt"/>
              </a:rPr>
              <a:t>opening</a:t>
            </a:r>
            <a:r>
              <a:rPr lang="en-US" sz="2000">
                <a:latin typeface="+mj-lt"/>
              </a:rPr>
              <a:t> that blood vessels/nerves/ligaments pass thru</a:t>
            </a:r>
          </a:p>
          <a:p>
            <a:pPr marL="342900" indent="-342900">
              <a:buFont typeface="Arial" panose="020B0604020202020204" pitchFamily="34" charset="0"/>
              <a:buChar char="•"/>
            </a:pPr>
            <a:r>
              <a:rPr lang="en-US" sz="2000" b="1">
                <a:solidFill>
                  <a:srgbClr val="06846C"/>
                </a:solidFill>
                <a:latin typeface="+mj-lt"/>
              </a:rPr>
              <a:t>Fossa: </a:t>
            </a:r>
            <a:r>
              <a:rPr lang="en-US" sz="2000" u="sng">
                <a:latin typeface="+mj-lt"/>
              </a:rPr>
              <a:t>shallow</a:t>
            </a:r>
            <a:r>
              <a:rPr lang="en-US" sz="2000">
                <a:latin typeface="+mj-lt"/>
              </a:rPr>
              <a:t> depression </a:t>
            </a:r>
          </a:p>
          <a:p>
            <a:pPr marL="342900" indent="-342900">
              <a:buFont typeface="Arial" panose="020B0604020202020204" pitchFamily="34" charset="0"/>
              <a:buChar char="•"/>
            </a:pPr>
            <a:r>
              <a:rPr lang="en-US" sz="2000" b="1">
                <a:solidFill>
                  <a:srgbClr val="06846C"/>
                </a:solidFill>
                <a:latin typeface="+mj-lt"/>
              </a:rPr>
              <a:t>Sulcus: </a:t>
            </a:r>
            <a:r>
              <a:rPr lang="en-US" sz="2000" u="sng">
                <a:latin typeface="+mj-lt"/>
              </a:rPr>
              <a:t>furrow</a:t>
            </a:r>
            <a:r>
              <a:rPr lang="en-US" sz="2000">
                <a:latin typeface="+mj-lt"/>
              </a:rPr>
              <a:t> along bone surface that accommodates blood vessels/nerves/tendons </a:t>
            </a:r>
          </a:p>
          <a:p>
            <a:pPr marL="342900" indent="-342900">
              <a:buFont typeface="Arial" panose="020B0604020202020204" pitchFamily="34" charset="0"/>
              <a:buChar char="•"/>
            </a:pPr>
            <a:r>
              <a:rPr lang="en-US" sz="2000" b="1">
                <a:solidFill>
                  <a:srgbClr val="06846C"/>
                </a:solidFill>
                <a:latin typeface="+mj-lt"/>
              </a:rPr>
              <a:t>Meatus: </a:t>
            </a:r>
            <a:r>
              <a:rPr lang="en-US" sz="2000" u="sng">
                <a:latin typeface="+mj-lt"/>
              </a:rPr>
              <a:t>tube-like</a:t>
            </a:r>
            <a:r>
              <a:rPr lang="en-US" sz="2000">
                <a:latin typeface="+mj-lt"/>
              </a:rPr>
              <a:t> opening </a:t>
            </a:r>
          </a:p>
        </p:txBody>
      </p:sp>
      <p:pic>
        <p:nvPicPr>
          <p:cNvPr id="1032" name="Picture 8" descr="See the source image">
            <a:extLst>
              <a:ext uri="{FF2B5EF4-FFF2-40B4-BE49-F238E27FC236}">
                <a16:creationId xmlns:a16="http://schemas.microsoft.com/office/drawing/2014/main" id="{B193D9A0-96F3-42CB-B378-E89B722CA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52" y="3365960"/>
            <a:ext cx="2805830" cy="21043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E02935FB-9F13-4E2F-B92E-22B77742E1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263" y="3365958"/>
            <a:ext cx="3683697" cy="20953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62CAA947-0CFC-4BFC-B72A-A6BF35E28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6282" y="3365959"/>
            <a:ext cx="1346025" cy="21043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 the source image">
            <a:extLst>
              <a:ext uri="{FF2B5EF4-FFF2-40B4-BE49-F238E27FC236}">
                <a16:creationId xmlns:a16="http://schemas.microsoft.com/office/drawing/2014/main" id="{7CEFA4F9-2350-4EFF-9DBB-9C21F7CA3F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9356" y="3365958"/>
            <a:ext cx="2007685" cy="209539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24DAD19-5119-4511-BA03-E02496FD55DD}"/>
              </a:ext>
            </a:extLst>
          </p:cNvPr>
          <p:cNvSpPr txBox="1"/>
          <p:nvPr/>
        </p:nvSpPr>
        <p:spPr>
          <a:xfrm>
            <a:off x="223596" y="5502034"/>
            <a:ext cx="3300894" cy="923330"/>
          </a:xfrm>
          <a:prstGeom prst="rect">
            <a:avLst/>
          </a:prstGeom>
          <a:noFill/>
        </p:spPr>
        <p:txBody>
          <a:bodyPr wrap="square" rtlCol="0">
            <a:spAutoFit/>
          </a:bodyPr>
          <a:lstStyle/>
          <a:p>
            <a:r>
              <a:rPr lang="en-US">
                <a:latin typeface="+mj-lt"/>
              </a:rPr>
              <a:t>orbital </a:t>
            </a:r>
            <a:r>
              <a:rPr lang="en-US" b="1">
                <a:solidFill>
                  <a:srgbClr val="06846C"/>
                </a:solidFill>
                <a:latin typeface="+mj-lt"/>
              </a:rPr>
              <a:t>fissure </a:t>
            </a:r>
          </a:p>
          <a:p>
            <a:r>
              <a:rPr lang="en-US">
                <a:latin typeface="+mj-lt"/>
              </a:rPr>
              <a:t>optic </a:t>
            </a:r>
            <a:r>
              <a:rPr lang="en-US" b="1">
                <a:solidFill>
                  <a:srgbClr val="06846C"/>
                </a:solidFill>
                <a:latin typeface="+mj-lt"/>
              </a:rPr>
              <a:t>foramen </a:t>
            </a:r>
          </a:p>
          <a:p>
            <a:r>
              <a:rPr lang="en-US">
                <a:latin typeface="+mj-lt"/>
              </a:rPr>
              <a:t>(sphenoid bone)</a:t>
            </a:r>
          </a:p>
        </p:txBody>
      </p:sp>
      <p:sp>
        <p:nvSpPr>
          <p:cNvPr id="20" name="TextBox 19">
            <a:extLst>
              <a:ext uri="{FF2B5EF4-FFF2-40B4-BE49-F238E27FC236}">
                <a16:creationId xmlns:a16="http://schemas.microsoft.com/office/drawing/2014/main" id="{438758DC-F742-4DA0-8AF4-75F244D93169}"/>
              </a:ext>
            </a:extLst>
          </p:cNvPr>
          <p:cNvSpPr txBox="1"/>
          <p:nvPr/>
        </p:nvSpPr>
        <p:spPr>
          <a:xfrm>
            <a:off x="2569400" y="5529795"/>
            <a:ext cx="2204977" cy="646331"/>
          </a:xfrm>
          <a:prstGeom prst="rect">
            <a:avLst/>
          </a:prstGeom>
          <a:noFill/>
        </p:spPr>
        <p:txBody>
          <a:bodyPr wrap="square" rtlCol="0">
            <a:spAutoFit/>
          </a:bodyPr>
          <a:lstStyle/>
          <a:p>
            <a:pPr algn="ctr"/>
            <a:r>
              <a:rPr lang="en-US">
                <a:latin typeface="+mj-lt"/>
              </a:rPr>
              <a:t>coronoid </a:t>
            </a:r>
            <a:r>
              <a:rPr lang="en-US" b="1">
                <a:solidFill>
                  <a:srgbClr val="06846C"/>
                </a:solidFill>
                <a:latin typeface="+mj-lt"/>
              </a:rPr>
              <a:t>fossa </a:t>
            </a:r>
            <a:br>
              <a:rPr lang="en-US" b="1">
                <a:solidFill>
                  <a:srgbClr val="06846C"/>
                </a:solidFill>
                <a:latin typeface="+mj-lt"/>
              </a:rPr>
            </a:br>
            <a:r>
              <a:rPr lang="en-US">
                <a:latin typeface="+mj-lt"/>
              </a:rPr>
              <a:t>(humerus bone) </a:t>
            </a:r>
          </a:p>
        </p:txBody>
      </p:sp>
      <p:sp>
        <p:nvSpPr>
          <p:cNvPr id="21" name="TextBox 20">
            <a:extLst>
              <a:ext uri="{FF2B5EF4-FFF2-40B4-BE49-F238E27FC236}">
                <a16:creationId xmlns:a16="http://schemas.microsoft.com/office/drawing/2014/main" id="{CC6B92C6-26B6-49EF-86B7-55045D42AF43}"/>
              </a:ext>
            </a:extLst>
          </p:cNvPr>
          <p:cNvSpPr txBox="1"/>
          <p:nvPr/>
        </p:nvSpPr>
        <p:spPr>
          <a:xfrm>
            <a:off x="6498523" y="5529794"/>
            <a:ext cx="2204977" cy="646331"/>
          </a:xfrm>
          <a:prstGeom prst="rect">
            <a:avLst/>
          </a:prstGeom>
          <a:noFill/>
        </p:spPr>
        <p:txBody>
          <a:bodyPr wrap="square" rtlCol="0">
            <a:spAutoFit/>
          </a:bodyPr>
          <a:lstStyle/>
          <a:p>
            <a:pPr algn="ctr"/>
            <a:r>
              <a:rPr lang="en-US">
                <a:latin typeface="+mj-lt"/>
              </a:rPr>
              <a:t>auditory </a:t>
            </a:r>
            <a:r>
              <a:rPr lang="en-US" b="1">
                <a:solidFill>
                  <a:srgbClr val="06846C"/>
                </a:solidFill>
                <a:latin typeface="+mj-lt"/>
              </a:rPr>
              <a:t>meatus </a:t>
            </a:r>
            <a:br>
              <a:rPr lang="en-US" b="1">
                <a:solidFill>
                  <a:srgbClr val="06846C"/>
                </a:solidFill>
                <a:latin typeface="+mj-lt"/>
              </a:rPr>
            </a:br>
            <a:r>
              <a:rPr lang="en-US">
                <a:latin typeface="+mj-lt"/>
              </a:rPr>
              <a:t>(temporal bone) </a:t>
            </a:r>
          </a:p>
        </p:txBody>
      </p:sp>
      <p:sp>
        <p:nvSpPr>
          <p:cNvPr id="23" name="TextBox 22">
            <a:extLst>
              <a:ext uri="{FF2B5EF4-FFF2-40B4-BE49-F238E27FC236}">
                <a16:creationId xmlns:a16="http://schemas.microsoft.com/office/drawing/2014/main" id="{147086DE-0C45-4628-AAF3-60F45420F4CF}"/>
              </a:ext>
            </a:extLst>
          </p:cNvPr>
          <p:cNvSpPr txBox="1"/>
          <p:nvPr/>
        </p:nvSpPr>
        <p:spPr>
          <a:xfrm>
            <a:off x="4293546" y="5542596"/>
            <a:ext cx="2204977" cy="923330"/>
          </a:xfrm>
          <a:prstGeom prst="rect">
            <a:avLst/>
          </a:prstGeom>
          <a:noFill/>
        </p:spPr>
        <p:txBody>
          <a:bodyPr wrap="square" rtlCol="0">
            <a:spAutoFit/>
          </a:bodyPr>
          <a:lstStyle/>
          <a:p>
            <a:pPr algn="ctr"/>
            <a:r>
              <a:rPr lang="en-US">
                <a:latin typeface="+mj-lt"/>
              </a:rPr>
              <a:t>intertubercular </a:t>
            </a:r>
            <a:r>
              <a:rPr lang="en-US" b="1">
                <a:solidFill>
                  <a:srgbClr val="06846C"/>
                </a:solidFill>
                <a:latin typeface="+mj-lt"/>
              </a:rPr>
              <a:t>sulcus </a:t>
            </a:r>
            <a:br>
              <a:rPr lang="en-US" b="1">
                <a:solidFill>
                  <a:srgbClr val="06846C"/>
                </a:solidFill>
                <a:latin typeface="+mj-lt"/>
              </a:rPr>
            </a:br>
            <a:r>
              <a:rPr lang="en-US">
                <a:latin typeface="+mj-lt"/>
              </a:rPr>
              <a:t>(humerus bone) </a:t>
            </a:r>
          </a:p>
        </p:txBody>
      </p:sp>
      <p:sp>
        <p:nvSpPr>
          <p:cNvPr id="2" name="Title 1">
            <a:extLst>
              <a:ext uri="{FF2B5EF4-FFF2-40B4-BE49-F238E27FC236}">
                <a16:creationId xmlns:a16="http://schemas.microsoft.com/office/drawing/2014/main" id="{7550BD23-0D1E-F750-B2BF-4C42281F5D23}"/>
              </a:ext>
            </a:extLst>
          </p:cNvPr>
          <p:cNvSpPr>
            <a:spLocks noGrp="1"/>
          </p:cNvSpPr>
          <p:nvPr>
            <p:ph type="title"/>
          </p:nvPr>
        </p:nvSpPr>
        <p:spPr/>
        <p:txBody>
          <a:bodyPr/>
          <a:lstStyle/>
          <a:p>
            <a:r>
              <a:rPr lang="en-US"/>
              <a:t>Depressions and Openings Vocab</a:t>
            </a:r>
          </a:p>
        </p:txBody>
      </p:sp>
    </p:spTree>
    <p:extLst>
      <p:ext uri="{BB962C8B-B14F-4D97-AF65-F5344CB8AC3E}">
        <p14:creationId xmlns:p14="http://schemas.microsoft.com/office/powerpoint/2010/main" val="420724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684A-CDEC-890D-1753-361997C9DDE7}"/>
              </a:ext>
            </a:extLst>
          </p:cNvPr>
          <p:cNvSpPr>
            <a:spLocks noGrp="1"/>
          </p:cNvSpPr>
          <p:nvPr>
            <p:ph type="title"/>
          </p:nvPr>
        </p:nvSpPr>
        <p:spPr/>
        <p:txBody>
          <a:bodyPr/>
          <a:lstStyle/>
          <a:p>
            <a:r>
              <a:rPr lang="en-US"/>
              <a:t>Joint Processes Vocab</a:t>
            </a:r>
          </a:p>
        </p:txBody>
      </p:sp>
      <p:sp>
        <p:nvSpPr>
          <p:cNvPr id="3" name="Content Placeholder 2">
            <a:extLst>
              <a:ext uri="{FF2B5EF4-FFF2-40B4-BE49-F238E27FC236}">
                <a16:creationId xmlns:a16="http://schemas.microsoft.com/office/drawing/2014/main" id="{7C3C6BFD-2FF6-D3AC-59B3-BA1B9CA58962}"/>
              </a:ext>
            </a:extLst>
          </p:cNvPr>
          <p:cNvSpPr>
            <a:spLocks noGrp="1"/>
          </p:cNvSpPr>
          <p:nvPr>
            <p:ph sz="half" idx="1"/>
          </p:nvPr>
        </p:nvSpPr>
        <p:spPr/>
        <p:txBody>
          <a:bodyPr/>
          <a:lstStyle/>
          <a:p>
            <a:pPr marL="457200" indent="-457200">
              <a:buFont typeface="Arial" panose="020B0604020202020204" pitchFamily="34" charset="0"/>
              <a:buChar char="•"/>
            </a:pPr>
            <a:r>
              <a:rPr lang="en-US" sz="2400" b="1">
                <a:solidFill>
                  <a:srgbClr val="06846C"/>
                </a:solidFill>
                <a:latin typeface="+mj-lt"/>
              </a:rPr>
              <a:t>Condyle: </a:t>
            </a:r>
            <a:r>
              <a:rPr lang="en-US" sz="2400">
                <a:latin typeface="+mj-lt"/>
              </a:rPr>
              <a:t>large, round </a:t>
            </a:r>
            <a:r>
              <a:rPr lang="en-US" sz="2400" u="sng">
                <a:latin typeface="+mj-lt"/>
              </a:rPr>
              <a:t>projection/protuberance </a:t>
            </a:r>
            <a:r>
              <a:rPr lang="en-US" sz="2400">
                <a:latin typeface="+mj-lt"/>
              </a:rPr>
              <a:t>with a smooth articular surface at end of bone </a:t>
            </a:r>
          </a:p>
          <a:p>
            <a:pPr marL="457200" indent="-457200">
              <a:buFont typeface="Arial" panose="020B0604020202020204" pitchFamily="34" charset="0"/>
              <a:buChar char="•"/>
            </a:pPr>
            <a:r>
              <a:rPr lang="en-US" sz="2400" b="1">
                <a:solidFill>
                  <a:srgbClr val="06846C"/>
                </a:solidFill>
                <a:latin typeface="+mj-lt"/>
              </a:rPr>
              <a:t>Facet: </a:t>
            </a:r>
            <a:r>
              <a:rPr lang="en-US" sz="2400">
                <a:latin typeface="+mj-lt"/>
              </a:rPr>
              <a:t>smooth, </a:t>
            </a:r>
            <a:r>
              <a:rPr lang="en-US" sz="2400" u="sng">
                <a:latin typeface="+mj-lt"/>
              </a:rPr>
              <a:t>flat</a:t>
            </a:r>
            <a:r>
              <a:rPr lang="en-US" sz="2400">
                <a:latin typeface="+mj-lt"/>
              </a:rPr>
              <a:t>, slightly concave or convex articular surface </a:t>
            </a:r>
          </a:p>
          <a:p>
            <a:pPr marL="457200" indent="-457200">
              <a:buFont typeface="Arial" panose="020B0604020202020204" pitchFamily="34" charset="0"/>
              <a:buChar char="•"/>
            </a:pPr>
            <a:r>
              <a:rPr lang="en-US" sz="2400" b="1">
                <a:solidFill>
                  <a:srgbClr val="06846C"/>
                </a:solidFill>
                <a:latin typeface="+mj-lt"/>
              </a:rPr>
              <a:t>Head: </a:t>
            </a:r>
            <a:r>
              <a:rPr lang="en-US" sz="2400" u="sng">
                <a:latin typeface="+mj-lt"/>
              </a:rPr>
              <a:t>rounded</a:t>
            </a:r>
            <a:r>
              <a:rPr lang="en-US" sz="2400">
                <a:latin typeface="+mj-lt"/>
              </a:rPr>
              <a:t> articular projection supported on narrower neck on bone </a:t>
            </a:r>
          </a:p>
          <a:p>
            <a:pPr marL="457200" indent="-457200">
              <a:buFont typeface="Arial" panose="020B0604020202020204" pitchFamily="34" charset="0"/>
              <a:buChar char="•"/>
            </a:pPr>
            <a:endParaRPr lang="en-US" sz="2400">
              <a:latin typeface="+mj-lt"/>
            </a:endParaRPr>
          </a:p>
          <a:p>
            <a:endParaRPr lang="en-US"/>
          </a:p>
        </p:txBody>
      </p:sp>
      <p:sp>
        <p:nvSpPr>
          <p:cNvPr id="6" name="Content Placeholder 5">
            <a:extLst>
              <a:ext uri="{FF2B5EF4-FFF2-40B4-BE49-F238E27FC236}">
                <a16:creationId xmlns:a16="http://schemas.microsoft.com/office/drawing/2014/main" id="{D1B775BD-94EF-7020-B771-2E8644DA728A}"/>
              </a:ext>
            </a:extLst>
          </p:cNvPr>
          <p:cNvSpPr>
            <a:spLocks noGrp="1"/>
          </p:cNvSpPr>
          <p:nvPr>
            <p:ph sz="half" idx="2"/>
          </p:nvPr>
        </p:nvSpPr>
        <p:spPr/>
        <p:txBody>
          <a:bodyPr/>
          <a:lstStyle/>
          <a:p>
            <a:endParaRPr lang="en-US"/>
          </a:p>
        </p:txBody>
      </p:sp>
      <p:pic>
        <p:nvPicPr>
          <p:cNvPr id="3076" name="Picture 4">
            <a:extLst>
              <a:ext uri="{FF2B5EF4-FFF2-40B4-BE49-F238E27FC236}">
                <a16:creationId xmlns:a16="http://schemas.microsoft.com/office/drawing/2014/main" id="{15CC4FA4-6885-4CC1-BB93-46F20624A8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52473" b="28597"/>
          <a:stretch/>
        </p:blipFill>
        <p:spPr bwMode="auto">
          <a:xfrm>
            <a:off x="5170168" y="933451"/>
            <a:ext cx="2983231" cy="48111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3595D7-2B17-4D8A-90C2-67CE5FACF189}"/>
              </a:ext>
            </a:extLst>
          </p:cNvPr>
          <p:cNvSpPr/>
          <p:nvPr/>
        </p:nvSpPr>
        <p:spPr>
          <a:xfrm>
            <a:off x="5379720" y="5440680"/>
            <a:ext cx="807720" cy="303959"/>
          </a:xfrm>
          <a:prstGeom prst="rect">
            <a:avLst/>
          </a:prstGeom>
          <a:noFill/>
          <a:ln w="38100">
            <a:solidFill>
              <a:srgbClr val="068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4954CEC-7A7E-4C1D-ABD3-0F6B91E154D5}"/>
              </a:ext>
            </a:extLst>
          </p:cNvPr>
          <p:cNvSpPr/>
          <p:nvPr/>
        </p:nvSpPr>
        <p:spPr>
          <a:xfrm>
            <a:off x="6349363" y="4906326"/>
            <a:ext cx="516257" cy="303959"/>
          </a:xfrm>
          <a:prstGeom prst="rect">
            <a:avLst/>
          </a:prstGeom>
          <a:noFill/>
          <a:ln w="38100">
            <a:solidFill>
              <a:srgbClr val="068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0CBA31-D304-4AD3-BEA8-99CE89C1F23E}"/>
              </a:ext>
            </a:extLst>
          </p:cNvPr>
          <p:cNvSpPr/>
          <p:nvPr/>
        </p:nvSpPr>
        <p:spPr>
          <a:xfrm>
            <a:off x="6477951" y="1440180"/>
            <a:ext cx="516257" cy="303959"/>
          </a:xfrm>
          <a:prstGeom prst="rect">
            <a:avLst/>
          </a:prstGeom>
          <a:noFill/>
          <a:ln w="38100">
            <a:solidFill>
              <a:srgbClr val="068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548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684A-CDEC-890D-1753-361997C9DDE7}"/>
              </a:ext>
            </a:extLst>
          </p:cNvPr>
          <p:cNvSpPr>
            <a:spLocks noGrp="1"/>
          </p:cNvSpPr>
          <p:nvPr>
            <p:ph type="title"/>
          </p:nvPr>
        </p:nvSpPr>
        <p:spPr/>
        <p:txBody>
          <a:bodyPr/>
          <a:lstStyle/>
          <a:p>
            <a:r>
              <a:rPr lang="en-US"/>
              <a:t>Attachment Processes Vocab</a:t>
            </a:r>
          </a:p>
        </p:txBody>
      </p:sp>
      <p:sp>
        <p:nvSpPr>
          <p:cNvPr id="3" name="Content Placeholder 2">
            <a:extLst>
              <a:ext uri="{FF2B5EF4-FFF2-40B4-BE49-F238E27FC236}">
                <a16:creationId xmlns:a16="http://schemas.microsoft.com/office/drawing/2014/main" id="{2E6740E0-5628-A107-BAF0-5110463EEE31}"/>
              </a:ext>
            </a:extLst>
          </p:cNvPr>
          <p:cNvSpPr>
            <a:spLocks noGrp="1"/>
          </p:cNvSpPr>
          <p:nvPr>
            <p:ph sz="half" idx="1"/>
          </p:nvPr>
        </p:nvSpPr>
        <p:spPr/>
        <p:txBody>
          <a:bodyPr>
            <a:normAutofit/>
          </a:bodyPr>
          <a:lstStyle/>
          <a:p>
            <a:pPr marL="457200" indent="-457200">
              <a:buFont typeface="Arial" panose="020B0604020202020204" pitchFamily="34" charset="0"/>
              <a:buChar char="•"/>
            </a:pPr>
            <a:r>
              <a:rPr lang="en-US" sz="2400" b="1">
                <a:solidFill>
                  <a:srgbClr val="06846C"/>
                </a:solidFill>
                <a:latin typeface="+mj-lt"/>
              </a:rPr>
              <a:t>Crest: </a:t>
            </a:r>
            <a:r>
              <a:rPr lang="en-US" sz="2400">
                <a:latin typeface="+mj-lt"/>
              </a:rPr>
              <a:t>prominent </a:t>
            </a:r>
            <a:r>
              <a:rPr lang="en-US" sz="2400" u="sng">
                <a:latin typeface="+mj-lt"/>
              </a:rPr>
              <a:t>ridge</a:t>
            </a:r>
            <a:r>
              <a:rPr lang="en-US" sz="2400">
                <a:latin typeface="+mj-lt"/>
              </a:rPr>
              <a:t> or elongated projection </a:t>
            </a:r>
          </a:p>
          <a:p>
            <a:pPr marL="457200" indent="-457200">
              <a:buFont typeface="Arial" panose="020B0604020202020204" pitchFamily="34" charset="0"/>
              <a:buChar char="•"/>
            </a:pPr>
            <a:endParaRPr lang="en-US">
              <a:latin typeface="+mj-lt"/>
            </a:endParaRPr>
          </a:p>
          <a:p>
            <a:pPr marL="457200" indent="-457200">
              <a:buFont typeface="Arial" panose="020B0604020202020204" pitchFamily="34" charset="0"/>
              <a:buChar char="•"/>
            </a:pPr>
            <a:endParaRPr lang="en-US" sz="2400">
              <a:latin typeface="+mj-lt"/>
            </a:endParaRPr>
          </a:p>
          <a:p>
            <a:pPr marL="457200" indent="-457200">
              <a:buFont typeface="Arial" panose="020B0604020202020204" pitchFamily="34" charset="0"/>
              <a:buChar char="•"/>
            </a:pPr>
            <a:r>
              <a:rPr lang="en-US" sz="2400" b="1">
                <a:solidFill>
                  <a:srgbClr val="06846C"/>
                </a:solidFill>
                <a:latin typeface="+mj-lt"/>
              </a:rPr>
              <a:t>Epicondyle: </a:t>
            </a:r>
            <a:r>
              <a:rPr lang="en-US" sz="2400" u="sng">
                <a:latin typeface="+mj-lt"/>
              </a:rPr>
              <a:t>rough</a:t>
            </a:r>
            <a:r>
              <a:rPr lang="en-US" sz="2400">
                <a:latin typeface="+mj-lt"/>
              </a:rPr>
              <a:t> projection above condyle </a:t>
            </a:r>
          </a:p>
          <a:p>
            <a:pPr marL="457200" indent="-457200">
              <a:buFont typeface="Arial" panose="020B0604020202020204" pitchFamily="34" charset="0"/>
              <a:buChar char="•"/>
            </a:pPr>
            <a:endParaRPr lang="en-US">
              <a:latin typeface="+mj-lt"/>
            </a:endParaRPr>
          </a:p>
          <a:p>
            <a:pPr marL="457200" indent="-457200">
              <a:buFont typeface="Arial" panose="020B0604020202020204" pitchFamily="34" charset="0"/>
              <a:buChar char="•"/>
            </a:pPr>
            <a:endParaRPr lang="en-US" sz="2400">
              <a:latin typeface="+mj-lt"/>
            </a:endParaRPr>
          </a:p>
          <a:p>
            <a:pPr marL="457200" indent="-457200">
              <a:buFont typeface="Arial" panose="020B0604020202020204" pitchFamily="34" charset="0"/>
              <a:buChar char="•"/>
            </a:pPr>
            <a:r>
              <a:rPr lang="en-US" sz="2400" b="1">
                <a:solidFill>
                  <a:srgbClr val="06846C"/>
                </a:solidFill>
                <a:latin typeface="+mj-lt"/>
              </a:rPr>
              <a:t>Line: </a:t>
            </a:r>
            <a:r>
              <a:rPr lang="en-US" sz="2400">
                <a:latin typeface="+mj-lt"/>
              </a:rPr>
              <a:t>long </a:t>
            </a:r>
            <a:r>
              <a:rPr lang="en-US" sz="2400" u="sng">
                <a:latin typeface="+mj-lt"/>
              </a:rPr>
              <a:t>narrow ridge </a:t>
            </a:r>
            <a:r>
              <a:rPr lang="en-US" sz="2400">
                <a:latin typeface="+mj-lt"/>
              </a:rPr>
              <a:t>or border (less prominent than a crest)</a:t>
            </a:r>
          </a:p>
        </p:txBody>
      </p:sp>
      <p:sp>
        <p:nvSpPr>
          <p:cNvPr id="4" name="Content Placeholder 3">
            <a:extLst>
              <a:ext uri="{FF2B5EF4-FFF2-40B4-BE49-F238E27FC236}">
                <a16:creationId xmlns:a16="http://schemas.microsoft.com/office/drawing/2014/main" id="{8A0E5431-2E62-F58F-CCE3-6B15E1658FD6}"/>
              </a:ext>
            </a:extLst>
          </p:cNvPr>
          <p:cNvSpPr>
            <a:spLocks noGrp="1"/>
          </p:cNvSpPr>
          <p:nvPr>
            <p:ph sz="half" idx="2"/>
          </p:nvPr>
        </p:nvSpPr>
        <p:spPr/>
        <p:txBody>
          <a:bodyPr>
            <a:normAutofit/>
          </a:bodyPr>
          <a:lstStyle/>
          <a:p>
            <a:endParaRPr lang="en-US"/>
          </a:p>
        </p:txBody>
      </p:sp>
      <p:pic>
        <p:nvPicPr>
          <p:cNvPr id="5" name="Picture 4">
            <a:extLst>
              <a:ext uri="{FF2B5EF4-FFF2-40B4-BE49-F238E27FC236}">
                <a16:creationId xmlns:a16="http://schemas.microsoft.com/office/drawing/2014/main" id="{1673468D-3E38-4687-B753-CD4F3E9ED8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357" b="55686"/>
          <a:stretch/>
        </p:blipFill>
        <p:spPr bwMode="auto">
          <a:xfrm>
            <a:off x="5789517" y="816488"/>
            <a:ext cx="2691652" cy="252832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ED61BD6-A967-4E45-97AA-791CB1B5F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1" t="38570" r="7157" b="21992"/>
          <a:stretch/>
        </p:blipFill>
        <p:spPr bwMode="auto">
          <a:xfrm>
            <a:off x="3856225" y="3461779"/>
            <a:ext cx="3522008" cy="8933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Tibia - Proximal - Shaft - Distal - TeachMeAnatomy">
            <a:extLst>
              <a:ext uri="{FF2B5EF4-FFF2-40B4-BE49-F238E27FC236}">
                <a16:creationId xmlns:a16="http://schemas.microsoft.com/office/drawing/2014/main" id="{15ACAF7B-C56E-40F0-A08E-AB805187BE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891"/>
          <a:stretch/>
        </p:blipFill>
        <p:spPr bwMode="auto">
          <a:xfrm>
            <a:off x="7700682" y="3495087"/>
            <a:ext cx="1200428" cy="325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026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Trochanter - Wikipedia">
            <a:extLst>
              <a:ext uri="{FF2B5EF4-FFF2-40B4-BE49-F238E27FC236}">
                <a16:creationId xmlns:a16="http://schemas.microsoft.com/office/drawing/2014/main" id="{B36476C2-7987-479C-B260-B5B36C9C7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632" y="1456624"/>
            <a:ext cx="2721003" cy="20461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4E684A-CDEC-890D-1753-361997C9DDE7}"/>
              </a:ext>
            </a:extLst>
          </p:cNvPr>
          <p:cNvSpPr>
            <a:spLocks noGrp="1"/>
          </p:cNvSpPr>
          <p:nvPr>
            <p:ph type="title"/>
          </p:nvPr>
        </p:nvSpPr>
        <p:spPr/>
        <p:txBody>
          <a:bodyPr/>
          <a:lstStyle/>
          <a:p>
            <a:r>
              <a:rPr lang="en-US"/>
              <a:t>Attachment Processes Vocab</a:t>
            </a:r>
          </a:p>
        </p:txBody>
      </p:sp>
      <p:sp>
        <p:nvSpPr>
          <p:cNvPr id="3" name="Content Placeholder 2">
            <a:extLst>
              <a:ext uri="{FF2B5EF4-FFF2-40B4-BE49-F238E27FC236}">
                <a16:creationId xmlns:a16="http://schemas.microsoft.com/office/drawing/2014/main" id="{2E6740E0-5628-A107-BAF0-5110463EEE31}"/>
              </a:ext>
            </a:extLst>
          </p:cNvPr>
          <p:cNvSpPr>
            <a:spLocks noGrp="1"/>
          </p:cNvSpPr>
          <p:nvPr>
            <p:ph sz="half" idx="1"/>
          </p:nvPr>
        </p:nvSpPr>
        <p:spPr/>
        <p:txBody>
          <a:bodyPr>
            <a:normAutofit/>
          </a:bodyPr>
          <a:lstStyle/>
          <a:p>
            <a:pPr marL="457200" indent="-457200">
              <a:buFont typeface="Arial" panose="020B0604020202020204" pitchFamily="34" charset="0"/>
              <a:buChar char="•"/>
            </a:pPr>
            <a:r>
              <a:rPr lang="en-US" sz="2400" b="1">
                <a:solidFill>
                  <a:srgbClr val="06846C"/>
                </a:solidFill>
                <a:latin typeface="+mj-lt"/>
              </a:rPr>
              <a:t>Spinous process: </a:t>
            </a:r>
            <a:r>
              <a:rPr lang="en-US" sz="2400" u="sng">
                <a:latin typeface="+mj-lt"/>
              </a:rPr>
              <a:t>sharp</a:t>
            </a:r>
            <a:r>
              <a:rPr lang="en-US" sz="2400">
                <a:latin typeface="+mj-lt"/>
              </a:rPr>
              <a:t>, slender projection </a:t>
            </a:r>
          </a:p>
          <a:p>
            <a:pPr marL="457200" indent="-457200">
              <a:buFont typeface="Arial" panose="020B0604020202020204" pitchFamily="34" charset="0"/>
              <a:buChar char="•"/>
            </a:pPr>
            <a:endParaRPr lang="en-US" sz="2400">
              <a:latin typeface="+mj-lt"/>
            </a:endParaRPr>
          </a:p>
          <a:p>
            <a:pPr marL="457200" indent="-457200">
              <a:buFont typeface="Arial" panose="020B0604020202020204" pitchFamily="34" charset="0"/>
              <a:buChar char="•"/>
            </a:pPr>
            <a:r>
              <a:rPr lang="en-US" sz="2400" b="1">
                <a:solidFill>
                  <a:srgbClr val="06846C"/>
                </a:solidFill>
                <a:latin typeface="+mj-lt"/>
              </a:rPr>
              <a:t>Trochanter: </a:t>
            </a:r>
            <a:r>
              <a:rPr lang="en-US" sz="2400" u="sng">
                <a:latin typeface="+mj-lt"/>
              </a:rPr>
              <a:t>very large </a:t>
            </a:r>
            <a:r>
              <a:rPr lang="en-US" sz="2400">
                <a:latin typeface="+mj-lt"/>
              </a:rPr>
              <a:t>projection</a:t>
            </a:r>
          </a:p>
          <a:p>
            <a:pPr marL="457200" indent="-457200">
              <a:buFont typeface="Arial" panose="020B0604020202020204" pitchFamily="34" charset="0"/>
              <a:buChar char="•"/>
            </a:pPr>
            <a:endParaRPr lang="en-US" sz="2400">
              <a:latin typeface="+mj-lt"/>
            </a:endParaRPr>
          </a:p>
          <a:p>
            <a:pPr marL="457200" indent="-457200">
              <a:buFont typeface="Arial" panose="020B0604020202020204" pitchFamily="34" charset="0"/>
              <a:buChar char="•"/>
            </a:pPr>
            <a:r>
              <a:rPr lang="en-US" sz="2400" b="1">
                <a:solidFill>
                  <a:srgbClr val="06846C"/>
                </a:solidFill>
                <a:latin typeface="+mj-lt"/>
              </a:rPr>
              <a:t>Tubercle: </a:t>
            </a:r>
            <a:r>
              <a:rPr lang="en-US" sz="2400">
                <a:latin typeface="+mj-lt"/>
              </a:rPr>
              <a:t>variably sized </a:t>
            </a:r>
            <a:r>
              <a:rPr lang="en-US" sz="2400" u="sng">
                <a:latin typeface="+mj-lt"/>
              </a:rPr>
              <a:t>round projection </a:t>
            </a:r>
          </a:p>
          <a:p>
            <a:pPr marL="457200" indent="-457200">
              <a:buFont typeface="Arial" panose="020B0604020202020204" pitchFamily="34" charset="0"/>
              <a:buChar char="•"/>
            </a:pPr>
            <a:endParaRPr lang="en-US" sz="2400" u="sng">
              <a:latin typeface="+mj-lt"/>
            </a:endParaRPr>
          </a:p>
          <a:p>
            <a:pPr marL="457200" indent="-457200">
              <a:buFont typeface="Arial" panose="020B0604020202020204" pitchFamily="34" charset="0"/>
              <a:buChar char="•"/>
            </a:pPr>
            <a:r>
              <a:rPr lang="en-US" sz="2400" b="1">
                <a:solidFill>
                  <a:srgbClr val="06846C"/>
                </a:solidFill>
                <a:latin typeface="+mj-lt"/>
              </a:rPr>
              <a:t>Tuberosity: </a:t>
            </a:r>
            <a:r>
              <a:rPr lang="en-US" sz="2400">
                <a:latin typeface="+mj-lt"/>
              </a:rPr>
              <a:t>variable sized projection that has </a:t>
            </a:r>
            <a:r>
              <a:rPr lang="en-US" sz="2400" u="sng">
                <a:latin typeface="+mj-lt"/>
              </a:rPr>
              <a:t>rough bumpy </a:t>
            </a:r>
            <a:r>
              <a:rPr lang="en-US" sz="2400">
                <a:latin typeface="+mj-lt"/>
              </a:rPr>
              <a:t>surface </a:t>
            </a:r>
          </a:p>
        </p:txBody>
      </p:sp>
      <p:pic>
        <p:nvPicPr>
          <p:cNvPr id="5122" name="Picture 2">
            <a:extLst>
              <a:ext uri="{FF2B5EF4-FFF2-40B4-BE49-F238E27FC236}">
                <a16:creationId xmlns:a16="http://schemas.microsoft.com/office/drawing/2014/main" id="{08C8DC3C-9747-4A37-B318-C1A1D871E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1816" y="681037"/>
            <a:ext cx="28098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8A619F8-08D8-4602-A0B6-43A51E9775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35" t="21144" r="18530" b="15802"/>
          <a:stretch/>
        </p:blipFill>
        <p:spPr bwMode="auto">
          <a:xfrm>
            <a:off x="4466087" y="3429000"/>
            <a:ext cx="2335604" cy="149710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Deltoid tuberosity - Wikipedia">
            <a:extLst>
              <a:ext uri="{FF2B5EF4-FFF2-40B4-BE49-F238E27FC236}">
                <a16:creationId xmlns:a16="http://schemas.microsoft.com/office/drawing/2014/main" id="{EAF75D5B-E5F6-46D0-992B-CF07386263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3569" y="3463598"/>
            <a:ext cx="1950431" cy="3306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396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7E5155-30BB-417C-90E9-E086DDC636D2}"/>
              </a:ext>
            </a:extLst>
          </p:cNvPr>
          <p:cNvSpPr txBox="1"/>
          <p:nvPr/>
        </p:nvSpPr>
        <p:spPr>
          <a:xfrm>
            <a:off x="133773" y="1004954"/>
            <a:ext cx="8419213" cy="400110"/>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rgbClr val="C00000"/>
                </a:solidFill>
                <a:latin typeface="+mj-lt"/>
              </a:rPr>
              <a:t>support:</a:t>
            </a:r>
            <a:r>
              <a:rPr lang="en-US" sz="2000">
                <a:latin typeface="+mj-lt"/>
              </a:rPr>
              <a:t> structural framework for the body </a:t>
            </a:r>
          </a:p>
        </p:txBody>
      </p:sp>
      <p:sp>
        <p:nvSpPr>
          <p:cNvPr id="8" name="TextBox 7">
            <a:extLst>
              <a:ext uri="{FF2B5EF4-FFF2-40B4-BE49-F238E27FC236}">
                <a16:creationId xmlns:a16="http://schemas.microsoft.com/office/drawing/2014/main" id="{ED5889A9-C092-48B8-BA33-F8C3AEF9ED16}"/>
              </a:ext>
            </a:extLst>
          </p:cNvPr>
          <p:cNvSpPr txBox="1"/>
          <p:nvPr/>
        </p:nvSpPr>
        <p:spPr>
          <a:xfrm>
            <a:off x="133773" y="1881750"/>
            <a:ext cx="8419213" cy="400110"/>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2">
                    <a:lumMod val="75000"/>
                  </a:schemeClr>
                </a:solidFill>
                <a:latin typeface="+mj-lt"/>
              </a:rPr>
              <a:t>protection:</a:t>
            </a:r>
            <a:r>
              <a:rPr lang="en-US" sz="2000" b="1">
                <a:solidFill>
                  <a:srgbClr val="C00000"/>
                </a:solidFill>
                <a:latin typeface="+mj-lt"/>
              </a:rPr>
              <a:t> </a:t>
            </a:r>
            <a:r>
              <a:rPr lang="en-US" sz="2000">
                <a:latin typeface="+mj-lt"/>
              </a:rPr>
              <a:t>protects the most internal organs from injury</a:t>
            </a:r>
          </a:p>
        </p:txBody>
      </p:sp>
      <p:sp>
        <p:nvSpPr>
          <p:cNvPr id="9" name="TextBox 8">
            <a:extLst>
              <a:ext uri="{FF2B5EF4-FFF2-40B4-BE49-F238E27FC236}">
                <a16:creationId xmlns:a16="http://schemas.microsoft.com/office/drawing/2014/main" id="{197C6919-3478-4518-ACBA-541D7C34F956}"/>
              </a:ext>
            </a:extLst>
          </p:cNvPr>
          <p:cNvSpPr txBox="1"/>
          <p:nvPr/>
        </p:nvSpPr>
        <p:spPr>
          <a:xfrm>
            <a:off x="133773" y="2758546"/>
            <a:ext cx="8419213" cy="400110"/>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4">
                    <a:lumMod val="75000"/>
                  </a:schemeClr>
                </a:solidFill>
                <a:latin typeface="+mj-lt"/>
              </a:rPr>
              <a:t>movement: </a:t>
            </a:r>
            <a:r>
              <a:rPr lang="en-US" sz="2000">
                <a:latin typeface="+mj-lt"/>
              </a:rPr>
              <a:t>muscles pull on bones to produce movement</a:t>
            </a:r>
          </a:p>
        </p:txBody>
      </p:sp>
      <p:sp>
        <p:nvSpPr>
          <p:cNvPr id="10" name="TextBox 9">
            <a:extLst>
              <a:ext uri="{FF2B5EF4-FFF2-40B4-BE49-F238E27FC236}">
                <a16:creationId xmlns:a16="http://schemas.microsoft.com/office/drawing/2014/main" id="{BA8B0E91-E4BE-4F63-AD25-F6B7D75A949E}"/>
              </a:ext>
            </a:extLst>
          </p:cNvPr>
          <p:cNvSpPr txBox="1"/>
          <p:nvPr/>
        </p:nvSpPr>
        <p:spPr>
          <a:xfrm>
            <a:off x="133773" y="3635342"/>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6"/>
                </a:solidFill>
                <a:latin typeface="+mj-lt"/>
              </a:rPr>
              <a:t>mineral homeostasis: </a:t>
            </a:r>
            <a:r>
              <a:rPr lang="en-US" sz="2000">
                <a:latin typeface="+mj-lt"/>
              </a:rPr>
              <a:t>stores several minerals (esp. calcium and phosphorous) important for muscle and nerve function</a:t>
            </a:r>
          </a:p>
        </p:txBody>
      </p:sp>
      <p:sp>
        <p:nvSpPr>
          <p:cNvPr id="11" name="TextBox 10">
            <a:extLst>
              <a:ext uri="{FF2B5EF4-FFF2-40B4-BE49-F238E27FC236}">
                <a16:creationId xmlns:a16="http://schemas.microsoft.com/office/drawing/2014/main" id="{A39EFAF0-D7EA-49DB-AE32-EF724563ED2E}"/>
              </a:ext>
            </a:extLst>
          </p:cNvPr>
          <p:cNvSpPr txBox="1"/>
          <p:nvPr/>
        </p:nvSpPr>
        <p:spPr>
          <a:xfrm>
            <a:off x="133772" y="4819914"/>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5"/>
                </a:solidFill>
                <a:latin typeface="+mj-lt"/>
              </a:rPr>
              <a:t>blood cell production: </a:t>
            </a:r>
            <a:r>
              <a:rPr lang="en-US" sz="2000">
                <a:latin typeface="+mj-lt"/>
              </a:rPr>
              <a:t>red bone marrow produces red blood cells, white blood cells, and platelets in a process known as </a:t>
            </a:r>
            <a:r>
              <a:rPr lang="en-US" sz="2000" b="1">
                <a:solidFill>
                  <a:schemeClr val="accent5"/>
                </a:solidFill>
                <a:latin typeface="+mj-lt"/>
              </a:rPr>
              <a:t>hemopoiesis</a:t>
            </a:r>
            <a:endParaRPr lang="en-US" sz="2000">
              <a:latin typeface="+mj-lt"/>
            </a:endParaRPr>
          </a:p>
        </p:txBody>
      </p:sp>
      <p:sp>
        <p:nvSpPr>
          <p:cNvPr id="12" name="TextBox 11">
            <a:extLst>
              <a:ext uri="{FF2B5EF4-FFF2-40B4-BE49-F238E27FC236}">
                <a16:creationId xmlns:a16="http://schemas.microsoft.com/office/drawing/2014/main" id="{EF36B6AF-1FA4-4BF4-817E-A475B780288E}"/>
              </a:ext>
            </a:extLst>
          </p:cNvPr>
          <p:cNvSpPr txBox="1"/>
          <p:nvPr/>
        </p:nvSpPr>
        <p:spPr>
          <a:xfrm>
            <a:off x="163694" y="6004487"/>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rgbClr val="7030A0"/>
                </a:solidFill>
                <a:latin typeface="+mj-lt"/>
              </a:rPr>
              <a:t>triglyceride storage: </a:t>
            </a:r>
            <a:br>
              <a:rPr lang="en-US" sz="2000">
                <a:latin typeface="+mj-lt"/>
              </a:rPr>
            </a:br>
            <a:r>
              <a:rPr lang="en-US" sz="2000">
                <a:solidFill>
                  <a:srgbClr val="7030A0"/>
                </a:solidFill>
                <a:latin typeface="+mj-lt"/>
              </a:rPr>
              <a:t>yellow bone marrow </a:t>
            </a:r>
            <a:r>
              <a:rPr lang="en-US" sz="2000">
                <a:latin typeface="+mj-lt"/>
              </a:rPr>
              <a:t>consists mainly of adipose cells </a:t>
            </a:r>
          </a:p>
        </p:txBody>
      </p:sp>
      <p:sp>
        <p:nvSpPr>
          <p:cNvPr id="2" name="Title 1">
            <a:extLst>
              <a:ext uri="{FF2B5EF4-FFF2-40B4-BE49-F238E27FC236}">
                <a16:creationId xmlns:a16="http://schemas.microsoft.com/office/drawing/2014/main" id="{50CF2D4A-AF5B-495A-8259-8FEF5EA60696}"/>
              </a:ext>
            </a:extLst>
          </p:cNvPr>
          <p:cNvSpPr>
            <a:spLocks noGrp="1"/>
          </p:cNvSpPr>
          <p:nvPr>
            <p:ph type="title"/>
          </p:nvPr>
        </p:nvSpPr>
        <p:spPr/>
        <p:txBody>
          <a:bodyPr>
            <a:normAutofit/>
          </a:bodyPr>
          <a:lstStyle/>
          <a:p>
            <a:r>
              <a:rPr lang="en-US" sz="3600">
                <a:latin typeface="+mj-lt"/>
              </a:rPr>
              <a:t>Function of Bones</a:t>
            </a:r>
            <a:endParaRPr lang="en-US"/>
          </a:p>
        </p:txBody>
      </p:sp>
    </p:spTree>
    <p:extLst>
      <p:ext uri="{BB962C8B-B14F-4D97-AF65-F5344CB8AC3E}">
        <p14:creationId xmlns:p14="http://schemas.microsoft.com/office/powerpoint/2010/main" val="158586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AD2266FD-F02E-4B38-90AE-6B3077E0C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936200">
            <a:off x="6817748" y="629676"/>
            <a:ext cx="1716651" cy="17166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4641FF-D85D-4B5F-BEC9-7BC417089387}"/>
              </a:ext>
            </a:extLst>
          </p:cNvPr>
          <p:cNvSpPr txBox="1"/>
          <p:nvPr/>
        </p:nvSpPr>
        <p:spPr>
          <a:xfrm>
            <a:off x="133775" y="763506"/>
            <a:ext cx="6480000" cy="1938992"/>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rgbClr val="C00000"/>
                </a:solidFill>
                <a:latin typeface="+mj-lt"/>
              </a:rPr>
              <a:t>Long bones:</a:t>
            </a:r>
            <a:r>
              <a:rPr lang="en-US" sz="2000">
                <a:latin typeface="+mj-lt"/>
              </a:rPr>
              <a:t> </a:t>
            </a:r>
            <a:r>
              <a:rPr lang="en-US" sz="2000" u="sng">
                <a:latin typeface="+mj-lt"/>
              </a:rPr>
              <a:t>longer</a:t>
            </a:r>
            <a:r>
              <a:rPr lang="en-US" sz="2000">
                <a:latin typeface="+mj-lt"/>
              </a:rPr>
              <a:t> than wide</a:t>
            </a:r>
            <a:br>
              <a:rPr lang="en-US" sz="2000">
                <a:latin typeface="+mj-lt"/>
              </a:rPr>
            </a:br>
            <a:r>
              <a:rPr lang="en-US" sz="2000">
                <a:latin typeface="+mj-lt"/>
                <a:sym typeface="Wingdings" panose="05000000000000000000" pitchFamily="2" charset="2"/>
              </a:rPr>
              <a:t> </a:t>
            </a:r>
            <a:r>
              <a:rPr lang="en-US" sz="2000">
                <a:latin typeface="+mj-lt"/>
              </a:rPr>
              <a:t>consist of a shaft and a variable number of ends/epiphyses</a:t>
            </a:r>
            <a:br>
              <a:rPr lang="en-US" sz="2000">
                <a:latin typeface="+mj-lt"/>
              </a:rPr>
            </a:br>
            <a:r>
              <a:rPr lang="en-US" sz="2000">
                <a:latin typeface="+mj-lt"/>
                <a:sym typeface="Wingdings" panose="05000000000000000000" pitchFamily="2" charset="2"/>
              </a:rPr>
              <a:t> </a:t>
            </a:r>
            <a:r>
              <a:rPr lang="en-US" sz="2000">
                <a:latin typeface="+mj-lt"/>
              </a:rPr>
              <a:t>made mostly of compact bone in their </a:t>
            </a:r>
            <a:r>
              <a:rPr lang="en-US" sz="2000" err="1">
                <a:latin typeface="+mj-lt"/>
              </a:rPr>
              <a:t>diaphyses</a:t>
            </a:r>
            <a:r>
              <a:rPr lang="en-US" sz="2000">
                <a:latin typeface="+mj-lt"/>
              </a:rPr>
              <a:t> but have spongy bone in their epiphyses </a:t>
            </a:r>
            <a:br>
              <a:rPr lang="en-US" sz="2000">
                <a:latin typeface="+mj-lt"/>
              </a:rPr>
            </a:br>
            <a:r>
              <a:rPr lang="en-US" sz="2000">
                <a:solidFill>
                  <a:srgbClr val="C00000"/>
                </a:solidFill>
                <a:latin typeface="+mj-lt"/>
              </a:rPr>
              <a:t>ex. femur, tibia, fibula, </a:t>
            </a:r>
            <a:r>
              <a:rPr lang="en-US" sz="2000" u="sng" err="1">
                <a:solidFill>
                  <a:srgbClr val="C00000"/>
                </a:solidFill>
                <a:latin typeface="+mj-lt"/>
              </a:rPr>
              <a:t>humerus</a:t>
            </a:r>
            <a:endParaRPr lang="en-US" sz="2000" u="sng">
              <a:latin typeface="+mj-lt"/>
            </a:endParaRPr>
          </a:p>
        </p:txBody>
      </p:sp>
      <p:sp>
        <p:nvSpPr>
          <p:cNvPr id="8" name="TextBox 7">
            <a:extLst>
              <a:ext uri="{FF2B5EF4-FFF2-40B4-BE49-F238E27FC236}">
                <a16:creationId xmlns:a16="http://schemas.microsoft.com/office/drawing/2014/main" id="{13A1E4AD-2C3F-45DC-B119-40B65C6A88CD}"/>
              </a:ext>
            </a:extLst>
          </p:cNvPr>
          <p:cNvSpPr txBox="1"/>
          <p:nvPr/>
        </p:nvSpPr>
        <p:spPr>
          <a:xfrm>
            <a:off x="133772" y="2990654"/>
            <a:ext cx="6480000" cy="1631216"/>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2">
                    <a:lumMod val="75000"/>
                  </a:schemeClr>
                </a:solidFill>
                <a:latin typeface="+mj-lt"/>
              </a:rPr>
              <a:t>Short bones:</a:t>
            </a:r>
            <a:r>
              <a:rPr lang="en-US" sz="2000">
                <a:latin typeface="+mj-lt"/>
              </a:rPr>
              <a:t> somewhat </a:t>
            </a:r>
            <a:r>
              <a:rPr lang="en-US" sz="2000" u="sng">
                <a:latin typeface="+mj-lt"/>
              </a:rPr>
              <a:t>cubed</a:t>
            </a:r>
            <a:r>
              <a:rPr lang="en-US" sz="2000">
                <a:latin typeface="+mj-lt"/>
              </a:rPr>
              <a:t> shaped; nearly equal in length and width </a:t>
            </a:r>
            <a:br>
              <a:rPr lang="en-US" sz="2000">
                <a:latin typeface="+mj-lt"/>
              </a:rPr>
            </a:br>
            <a:r>
              <a:rPr lang="en-US" sz="2000">
                <a:latin typeface="+mj-lt"/>
                <a:sym typeface="Wingdings" panose="05000000000000000000" pitchFamily="2" charset="2"/>
              </a:rPr>
              <a:t> </a:t>
            </a:r>
            <a:r>
              <a:rPr lang="en-US" sz="2000">
                <a:latin typeface="+mj-lt"/>
              </a:rPr>
              <a:t>consist of spongy bone except at the surface, which has a thin layer of compact bone </a:t>
            </a:r>
            <a:br>
              <a:rPr lang="en-US" sz="2000">
                <a:latin typeface="+mj-lt"/>
              </a:rPr>
            </a:br>
            <a:r>
              <a:rPr lang="en-US" sz="2000">
                <a:solidFill>
                  <a:schemeClr val="accent2">
                    <a:lumMod val="75000"/>
                  </a:schemeClr>
                </a:solidFill>
                <a:latin typeface="+mj-lt"/>
              </a:rPr>
              <a:t>ex. </a:t>
            </a:r>
            <a:r>
              <a:rPr lang="en-US" sz="2000" u="sng">
                <a:solidFill>
                  <a:schemeClr val="accent2">
                    <a:lumMod val="75000"/>
                  </a:schemeClr>
                </a:solidFill>
                <a:latin typeface="+mj-lt"/>
              </a:rPr>
              <a:t>carpal</a:t>
            </a:r>
            <a:r>
              <a:rPr lang="en-US" sz="2000">
                <a:solidFill>
                  <a:schemeClr val="accent2">
                    <a:lumMod val="75000"/>
                  </a:schemeClr>
                </a:solidFill>
                <a:latin typeface="+mj-lt"/>
              </a:rPr>
              <a:t> and tarsal bones</a:t>
            </a:r>
            <a:r>
              <a:rPr lang="en-US" sz="2000">
                <a:latin typeface="+mj-lt"/>
              </a:rPr>
              <a:t> </a:t>
            </a:r>
          </a:p>
        </p:txBody>
      </p:sp>
      <p:sp>
        <p:nvSpPr>
          <p:cNvPr id="9" name="TextBox 8">
            <a:extLst>
              <a:ext uri="{FF2B5EF4-FFF2-40B4-BE49-F238E27FC236}">
                <a16:creationId xmlns:a16="http://schemas.microsoft.com/office/drawing/2014/main" id="{2C9C3FDF-85D4-4CEC-81FF-47323FA4FA7D}"/>
              </a:ext>
            </a:extLst>
          </p:cNvPr>
          <p:cNvSpPr txBox="1"/>
          <p:nvPr/>
        </p:nvSpPr>
        <p:spPr>
          <a:xfrm>
            <a:off x="133775" y="4910027"/>
            <a:ext cx="6480000" cy="1938992"/>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4">
                    <a:lumMod val="75000"/>
                  </a:schemeClr>
                </a:solidFill>
                <a:latin typeface="+mj-lt"/>
              </a:rPr>
              <a:t>Flat bones:</a:t>
            </a:r>
            <a:r>
              <a:rPr lang="en-US" sz="2000">
                <a:latin typeface="+mj-lt"/>
              </a:rPr>
              <a:t> generally thin and composed of two nearly </a:t>
            </a:r>
            <a:r>
              <a:rPr lang="en-US" sz="2000" u="sng">
                <a:latin typeface="+mj-lt"/>
              </a:rPr>
              <a:t>parallel</a:t>
            </a:r>
            <a:r>
              <a:rPr lang="en-US" sz="2000">
                <a:latin typeface="+mj-lt"/>
              </a:rPr>
              <a:t> plates of compact bone tissue enclosing a layer of spongy bone tissue</a:t>
            </a:r>
            <a:br>
              <a:rPr lang="en-US" sz="2000">
                <a:latin typeface="+mj-lt"/>
              </a:rPr>
            </a:br>
            <a:r>
              <a:rPr lang="en-US" sz="2000">
                <a:latin typeface="+mj-lt"/>
                <a:sym typeface="Wingdings" panose="05000000000000000000" pitchFamily="2" charset="2"/>
              </a:rPr>
              <a:t> </a:t>
            </a:r>
            <a:r>
              <a:rPr lang="en-US" sz="2000">
                <a:latin typeface="+mj-lt"/>
              </a:rPr>
              <a:t>provide extensive area for muscle attachment and protection</a:t>
            </a:r>
            <a:br>
              <a:rPr lang="en-US" sz="2000">
                <a:latin typeface="+mj-lt"/>
              </a:rPr>
            </a:br>
            <a:r>
              <a:rPr lang="en-US" sz="2000">
                <a:solidFill>
                  <a:schemeClr val="accent4">
                    <a:lumMod val="75000"/>
                  </a:schemeClr>
                </a:solidFill>
                <a:latin typeface="+mj-lt"/>
              </a:rPr>
              <a:t>ex. cranial bones, sternum, </a:t>
            </a:r>
            <a:r>
              <a:rPr lang="en-US" sz="2000" u="sng">
                <a:solidFill>
                  <a:schemeClr val="accent4">
                    <a:lumMod val="75000"/>
                  </a:schemeClr>
                </a:solidFill>
                <a:latin typeface="+mj-lt"/>
              </a:rPr>
              <a:t>ribs</a:t>
            </a:r>
            <a:r>
              <a:rPr lang="en-US" sz="2000">
                <a:solidFill>
                  <a:schemeClr val="accent4">
                    <a:lumMod val="75000"/>
                  </a:schemeClr>
                </a:solidFill>
                <a:latin typeface="+mj-lt"/>
              </a:rPr>
              <a:t>, scapulae</a:t>
            </a:r>
            <a:r>
              <a:rPr lang="en-US" sz="2000">
                <a:latin typeface="+mj-lt"/>
              </a:rPr>
              <a:t> </a:t>
            </a:r>
          </a:p>
        </p:txBody>
      </p:sp>
      <p:pic>
        <p:nvPicPr>
          <p:cNvPr id="1028" name="Picture 4" descr="https://www.wristsupports.co.uk/user/news/thumbnails/bones-of-the-wrist-wrist-fracture.jpg">
            <a:extLst>
              <a:ext uri="{FF2B5EF4-FFF2-40B4-BE49-F238E27FC236}">
                <a16:creationId xmlns:a16="http://schemas.microsoft.com/office/drawing/2014/main" id="{E6497F65-7596-49B7-B071-7AAD50FAF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8749" y="3292586"/>
            <a:ext cx="1189973" cy="7933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4DE3C1-0B34-9C81-01B7-78E1FF1943E3}"/>
              </a:ext>
            </a:extLst>
          </p:cNvPr>
          <p:cNvSpPr>
            <a:spLocks noGrp="1"/>
          </p:cNvSpPr>
          <p:nvPr>
            <p:ph type="title"/>
          </p:nvPr>
        </p:nvSpPr>
        <p:spPr/>
        <p:txBody>
          <a:bodyPr/>
          <a:lstStyle/>
          <a:p>
            <a:r>
              <a:rPr lang="en-US"/>
              <a:t>Types of Bones</a:t>
            </a:r>
          </a:p>
        </p:txBody>
      </p:sp>
      <p:pic>
        <p:nvPicPr>
          <p:cNvPr id="3" name="Picture 6" descr="See the source image">
            <a:extLst>
              <a:ext uri="{FF2B5EF4-FFF2-40B4-BE49-F238E27FC236}">
                <a16:creationId xmlns:a16="http://schemas.microsoft.com/office/drawing/2014/main" id="{EC5F68F9-94CE-E5FB-1CFB-FBC399508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5549" y="5073760"/>
            <a:ext cx="1636456" cy="163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8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E3F2-3442-0ED3-7ECC-4C983C821B47}"/>
              </a:ext>
            </a:extLst>
          </p:cNvPr>
          <p:cNvSpPr>
            <a:spLocks noGrp="1"/>
          </p:cNvSpPr>
          <p:nvPr>
            <p:ph type="title"/>
          </p:nvPr>
        </p:nvSpPr>
        <p:spPr/>
        <p:txBody>
          <a:bodyPr/>
          <a:lstStyle/>
          <a:p>
            <a:r>
              <a:rPr lang="en-US"/>
              <a:t>Activity/Assignment: Bone Introduction</a:t>
            </a:r>
          </a:p>
        </p:txBody>
      </p:sp>
      <p:sp>
        <p:nvSpPr>
          <p:cNvPr id="4" name="Content Placeholder 3">
            <a:extLst>
              <a:ext uri="{FF2B5EF4-FFF2-40B4-BE49-F238E27FC236}">
                <a16:creationId xmlns:a16="http://schemas.microsoft.com/office/drawing/2014/main" id="{8F744585-5E2B-4D9D-B2C2-3F2270D3ADE7}"/>
              </a:ext>
            </a:extLst>
          </p:cNvPr>
          <p:cNvSpPr>
            <a:spLocks noGrp="1"/>
          </p:cNvSpPr>
          <p:nvPr>
            <p:ph sz="half" idx="1"/>
          </p:nvPr>
        </p:nvSpPr>
        <p:spPr/>
        <p:txBody>
          <a:bodyPr vert="horz" lIns="91440" tIns="45720" rIns="91440" bIns="45720" rtlCol="0" anchor="t">
            <a:normAutofit lnSpcReduction="10000"/>
          </a:bodyPr>
          <a:lstStyle/>
          <a:p>
            <a:r>
              <a:rPr lang="en-US" dirty="0">
                <a:solidFill>
                  <a:srgbClr val="000000"/>
                </a:solidFill>
                <a:latin typeface="Atkinson Hyperlegible"/>
                <a:ea typeface="+mn-lt"/>
                <a:cs typeface="+mn-lt"/>
              </a:rPr>
              <a:t>Station 1</a:t>
            </a:r>
            <a:r>
              <a:rPr lang="en-US" sz="2400" dirty="0">
                <a:solidFill>
                  <a:srgbClr val="000000"/>
                </a:solidFill>
                <a:latin typeface="Atkinson Hyperlegible"/>
                <a:ea typeface="+mn-lt"/>
                <a:cs typeface="+mn-lt"/>
              </a:rPr>
              <a:t>: Bone Classification</a:t>
            </a:r>
            <a:endParaRPr lang="en-US" sz="2400" dirty="0">
              <a:latin typeface="Atkinson Hyperlegible" pitchFamily="50" charset="0"/>
            </a:endParaRPr>
          </a:p>
          <a:p>
            <a:pPr lvl="1"/>
            <a:r>
              <a:rPr lang="en-US" sz="1400" dirty="0">
                <a:solidFill>
                  <a:srgbClr val="000000"/>
                </a:solidFill>
                <a:latin typeface="Atkinson Hyperlegible"/>
                <a:ea typeface="+mn-lt"/>
                <a:cs typeface="+mn-lt"/>
              </a:rPr>
              <a:t>Exercise 8: Lab Activity 1 &amp; 2</a:t>
            </a:r>
          </a:p>
          <a:p>
            <a:pPr lvl="1"/>
            <a:r>
              <a:rPr lang="en-US" sz="1400" dirty="0">
                <a:solidFill>
                  <a:srgbClr val="000000"/>
                </a:solidFill>
                <a:latin typeface="Atkinson Hyperlegible"/>
                <a:ea typeface="+mn-lt"/>
                <a:cs typeface="+mn-lt"/>
              </a:rPr>
              <a:t>p 98-99</a:t>
            </a:r>
            <a:endParaRPr lang="en-US" sz="1400" dirty="0">
              <a:cs typeface="Calibri"/>
            </a:endParaRPr>
          </a:p>
          <a:p>
            <a:pPr lvl="1"/>
            <a:r>
              <a:rPr lang="en-US" sz="1400" dirty="0">
                <a:solidFill>
                  <a:srgbClr val="000000"/>
                </a:solidFill>
                <a:latin typeface="Atkinson Hyperlegible"/>
                <a:ea typeface="+mn-lt"/>
                <a:cs typeface="Calibri"/>
              </a:rPr>
              <a:t>Also: ID at least 4 bone markings, write it down</a:t>
            </a:r>
            <a:endParaRPr lang="en-US" sz="1400" dirty="0">
              <a:solidFill>
                <a:srgbClr val="000000"/>
              </a:solidFill>
              <a:latin typeface="Atkinson Hyperlegible"/>
              <a:ea typeface="+mn-lt"/>
              <a:cs typeface="+mn-lt"/>
            </a:endParaRPr>
          </a:p>
          <a:p>
            <a:pPr>
              <a:buFont typeface="Arial"/>
              <a:buChar char="•"/>
            </a:pPr>
            <a:r>
              <a:rPr lang="en-US" dirty="0">
                <a:solidFill>
                  <a:srgbClr val="000000"/>
                </a:solidFill>
                <a:latin typeface="Atkinson Hyperlegible"/>
                <a:ea typeface="+mn-lt"/>
                <a:cs typeface="Calibri"/>
              </a:rPr>
              <a:t>Station 2: Microscopic Structure</a:t>
            </a:r>
          </a:p>
          <a:p>
            <a:pPr marL="971550" lvl="1" indent="-285750">
              <a:buFont typeface="Arial"/>
              <a:buChar char="•"/>
            </a:pPr>
            <a:r>
              <a:rPr lang="en-US" sz="1400" dirty="0">
                <a:solidFill>
                  <a:srgbClr val="000000"/>
                </a:solidFill>
                <a:latin typeface="Atkinson Hyperlegible"/>
                <a:ea typeface="+mn-lt"/>
                <a:cs typeface="Calibri"/>
                <a:hlinkClick r:id="rId2"/>
              </a:rPr>
              <a:t>Anatomy TV</a:t>
            </a:r>
            <a:endParaRPr lang="en-US" sz="1400" dirty="0">
              <a:solidFill>
                <a:srgbClr val="000000"/>
              </a:solidFill>
              <a:latin typeface="Atkinson Hyperlegible"/>
              <a:ea typeface="+mn-lt"/>
              <a:cs typeface="Calibri"/>
            </a:endParaRPr>
          </a:p>
          <a:p>
            <a:pPr marL="971550" lvl="1" indent="-285750">
              <a:buFont typeface="Arial"/>
              <a:buChar char="•"/>
            </a:pPr>
            <a:r>
              <a:rPr lang="en-US" sz="1400" dirty="0">
                <a:solidFill>
                  <a:srgbClr val="000000"/>
                </a:solidFill>
                <a:latin typeface="Atkinson Hyperlegible"/>
                <a:ea typeface="+mn-lt"/>
                <a:cs typeface="Calibri"/>
              </a:rPr>
              <a:t>Exercise 8: Lab Activity 4</a:t>
            </a:r>
          </a:p>
          <a:p>
            <a:pPr marL="971550" lvl="1" indent="-285750">
              <a:buFont typeface="Arial"/>
              <a:buChar char="•"/>
            </a:pPr>
            <a:r>
              <a:rPr lang="en-US" sz="1400" dirty="0">
                <a:solidFill>
                  <a:srgbClr val="000000"/>
                </a:solidFill>
                <a:latin typeface="Atkinson Hyperlegible"/>
                <a:ea typeface="+mn-lt"/>
                <a:cs typeface="Calibri"/>
              </a:rPr>
              <a:t>p 99-101</a:t>
            </a:r>
            <a:endParaRPr lang="en-US" dirty="0"/>
          </a:p>
          <a:p>
            <a:r>
              <a:rPr lang="en-US" dirty="0">
                <a:solidFill>
                  <a:srgbClr val="000000"/>
                </a:solidFill>
                <a:latin typeface="Atkinson Hyperlegible"/>
                <a:ea typeface="+mn-lt"/>
                <a:cs typeface="+mn-lt"/>
              </a:rPr>
              <a:t>Station</a:t>
            </a:r>
            <a:r>
              <a:rPr lang="en-US" sz="2400" dirty="0">
                <a:solidFill>
                  <a:srgbClr val="000000"/>
                </a:solidFill>
                <a:latin typeface="Atkinson Hyperlegible"/>
                <a:ea typeface="+mn-lt"/>
                <a:cs typeface="+mn-lt"/>
              </a:rPr>
              <a:t> </a:t>
            </a:r>
            <a:r>
              <a:rPr lang="en-US" dirty="0">
                <a:solidFill>
                  <a:srgbClr val="000000"/>
                </a:solidFill>
                <a:latin typeface="Atkinson Hyperlegible"/>
                <a:ea typeface="+mn-lt"/>
                <a:cs typeface="+mn-lt"/>
              </a:rPr>
              <a:t>3</a:t>
            </a:r>
            <a:r>
              <a:rPr lang="en-US" sz="2400" dirty="0">
                <a:solidFill>
                  <a:srgbClr val="000000"/>
                </a:solidFill>
                <a:latin typeface="Atkinson Hyperlegible"/>
                <a:ea typeface="+mn-lt"/>
                <a:cs typeface="+mn-lt"/>
              </a:rPr>
              <a:t>: Fresh Long Bone</a:t>
            </a:r>
            <a:endParaRPr lang="en-US" sz="2400" dirty="0">
              <a:cs typeface="Calibri"/>
            </a:endParaRPr>
          </a:p>
          <a:p>
            <a:pPr lvl="1"/>
            <a:r>
              <a:rPr lang="en-US" sz="1400" dirty="0">
                <a:solidFill>
                  <a:srgbClr val="000000"/>
                </a:solidFill>
                <a:latin typeface="Atkinson Hyperlegible"/>
                <a:ea typeface="+mn-lt"/>
                <a:cs typeface="+mn-lt"/>
              </a:rPr>
              <a:t>Exercise 8: Lab Activity 3</a:t>
            </a:r>
          </a:p>
          <a:p>
            <a:pPr lvl="1"/>
            <a:r>
              <a:rPr lang="en-US" sz="1400" dirty="0">
                <a:solidFill>
                  <a:srgbClr val="000000"/>
                </a:solidFill>
                <a:latin typeface="Atkinson Hyperlegible"/>
                <a:ea typeface="+mn-lt"/>
                <a:cs typeface="+mn-lt"/>
              </a:rPr>
              <a:t>WEAR GLOVES</a:t>
            </a:r>
            <a:endParaRPr lang="en-US" sz="1400" dirty="0">
              <a:cs typeface="Calibri"/>
            </a:endParaRPr>
          </a:p>
          <a:p>
            <a:pPr lvl="1"/>
            <a:r>
              <a:rPr lang="en-US" sz="1400" dirty="0">
                <a:solidFill>
                  <a:srgbClr val="000000"/>
                </a:solidFill>
                <a:latin typeface="Atkinson Hyperlegible"/>
                <a:ea typeface="+mn-lt"/>
                <a:cs typeface="+mn-lt"/>
              </a:rPr>
              <a:t>p 99</a:t>
            </a:r>
            <a:endParaRPr lang="en-US" sz="1400" dirty="0">
              <a:cs typeface="Calibri"/>
            </a:endParaRPr>
          </a:p>
          <a:p>
            <a:pPr lvl="1"/>
            <a:endParaRPr lang="en-US" sz="1400" dirty="0">
              <a:solidFill>
                <a:srgbClr val="000000"/>
              </a:solidFill>
              <a:latin typeface="Atkinson Hyperlegible"/>
              <a:ea typeface="+mn-lt"/>
              <a:cs typeface="+mn-lt"/>
            </a:endParaRPr>
          </a:p>
          <a:p>
            <a:r>
              <a:rPr lang="en-US" dirty="0">
                <a:solidFill>
                  <a:srgbClr val="000000"/>
                </a:solidFill>
                <a:latin typeface="Atkinson Hyperlegible"/>
                <a:ea typeface="+mn-lt"/>
                <a:cs typeface="+mn-lt"/>
              </a:rPr>
              <a:t>Station 4</a:t>
            </a:r>
            <a:r>
              <a:rPr lang="en-US" sz="2400" dirty="0">
                <a:solidFill>
                  <a:srgbClr val="000000"/>
                </a:solidFill>
                <a:latin typeface="Atkinson Hyperlegible"/>
                <a:ea typeface="+mn-lt"/>
                <a:cs typeface="+mn-lt"/>
              </a:rPr>
              <a:t>: </a:t>
            </a:r>
            <a:r>
              <a:rPr lang="en-US" sz="2400" dirty="0" err="1">
                <a:solidFill>
                  <a:srgbClr val="000000"/>
                </a:solidFill>
                <a:latin typeface="Atkinson Hyperlegible"/>
                <a:ea typeface="+mn-lt"/>
                <a:cs typeface="+mn-lt"/>
              </a:rPr>
              <a:t>Osseus</a:t>
            </a:r>
            <a:r>
              <a:rPr lang="en-US" sz="2400" dirty="0">
                <a:solidFill>
                  <a:srgbClr val="000000"/>
                </a:solidFill>
                <a:latin typeface="Atkinson Hyperlegible"/>
                <a:ea typeface="+mn-lt"/>
                <a:cs typeface="+mn-lt"/>
              </a:rPr>
              <a:t> ECM </a:t>
            </a:r>
            <a:r>
              <a:rPr lang="en-US" sz="2400">
                <a:solidFill>
                  <a:srgbClr val="000000"/>
                </a:solidFill>
                <a:latin typeface="Atkinson Hyperlegible"/>
                <a:ea typeface="+mn-lt"/>
                <a:cs typeface="+mn-lt"/>
              </a:rPr>
              <a:t>&amp; Marrow</a:t>
            </a:r>
            <a:endParaRPr lang="en-US" sz="2400" dirty="0">
              <a:cs typeface="Calibri"/>
            </a:endParaRPr>
          </a:p>
          <a:p>
            <a:pPr lvl="1"/>
            <a:r>
              <a:rPr lang="en-US" sz="1400" dirty="0">
                <a:solidFill>
                  <a:srgbClr val="000000"/>
                </a:solidFill>
                <a:latin typeface="Atkinson Hyperlegible"/>
                <a:ea typeface="+mn-lt"/>
                <a:cs typeface="+mn-lt"/>
              </a:rPr>
              <a:t>Exercise 8: Lab Activity 5</a:t>
            </a:r>
          </a:p>
          <a:p>
            <a:pPr lvl="1"/>
            <a:r>
              <a:rPr lang="en-US" sz="1400" dirty="0">
                <a:solidFill>
                  <a:srgbClr val="000000"/>
                </a:solidFill>
                <a:latin typeface="Atkinson Hyperlegible"/>
                <a:ea typeface="+mn-lt"/>
                <a:cs typeface="+mn-lt"/>
              </a:rPr>
              <a:t>p 102</a:t>
            </a:r>
            <a:endParaRPr lang="en-US" sz="1400" dirty="0">
              <a:cs typeface="Calibri"/>
            </a:endParaRPr>
          </a:p>
          <a:p>
            <a:pPr marL="457200" lvl="1" indent="0">
              <a:buNone/>
            </a:pPr>
            <a:endParaRPr lang="en-US" sz="1400" dirty="0">
              <a:cs typeface="Calibri"/>
            </a:endParaRPr>
          </a:p>
          <a:p>
            <a:pPr lvl="1"/>
            <a:endParaRPr lang="en-US" sz="1400" dirty="0">
              <a:latin typeface="Atkinson Hyperlegible" pitchFamily="50" charset="0"/>
              <a:cs typeface="Calibri"/>
            </a:endParaRPr>
          </a:p>
          <a:p>
            <a:endParaRPr lang="en-US" dirty="0">
              <a:latin typeface="Atkinson Hyperlegible" pitchFamily="50" charset="0"/>
              <a:cs typeface="Calibri"/>
            </a:endParaRPr>
          </a:p>
          <a:p>
            <a:endParaRPr lang="en-US" dirty="0"/>
          </a:p>
        </p:txBody>
      </p:sp>
      <p:pic>
        <p:nvPicPr>
          <p:cNvPr id="7" name="Content Placeholder 6">
            <a:extLst>
              <a:ext uri="{FF2B5EF4-FFF2-40B4-BE49-F238E27FC236}">
                <a16:creationId xmlns:a16="http://schemas.microsoft.com/office/drawing/2014/main" id="{033F15C3-56E9-426D-A2D4-E9A9F49CC05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302544"/>
            <a:ext cx="4505325" cy="4505325"/>
          </a:xfrm>
        </p:spPr>
      </p:pic>
    </p:spTree>
    <p:extLst>
      <p:ext uri="{BB962C8B-B14F-4D97-AF65-F5344CB8AC3E}">
        <p14:creationId xmlns:p14="http://schemas.microsoft.com/office/powerpoint/2010/main" val="3384625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DE981F-EE43-4362-B927-CAFEA1AE9625}"/>
              </a:ext>
            </a:extLst>
          </p:cNvPr>
          <p:cNvSpPr txBox="1"/>
          <p:nvPr/>
        </p:nvSpPr>
        <p:spPr>
          <a:xfrm>
            <a:off x="133775" y="1023686"/>
            <a:ext cx="6480000"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6"/>
                </a:solidFill>
                <a:latin typeface="+mj-lt"/>
              </a:rPr>
              <a:t>Irregular bones:</a:t>
            </a:r>
            <a:r>
              <a:rPr lang="en-US" sz="2000">
                <a:latin typeface="+mj-lt"/>
              </a:rPr>
              <a:t> have </a:t>
            </a:r>
            <a:r>
              <a:rPr lang="en-US" sz="2000" u="sng">
                <a:latin typeface="+mj-lt"/>
              </a:rPr>
              <a:t>complex</a:t>
            </a:r>
            <a:r>
              <a:rPr lang="en-US" sz="2000">
                <a:latin typeface="+mj-lt"/>
              </a:rPr>
              <a:t> shapes and cannot be grouped into any other category </a:t>
            </a:r>
            <a:br>
              <a:rPr lang="en-US" sz="2000">
                <a:latin typeface="+mj-lt"/>
              </a:rPr>
            </a:br>
            <a:r>
              <a:rPr lang="en-US" sz="2000">
                <a:solidFill>
                  <a:schemeClr val="accent6"/>
                </a:solidFill>
                <a:latin typeface="+mj-lt"/>
              </a:rPr>
              <a:t>ex. </a:t>
            </a:r>
            <a:r>
              <a:rPr lang="en-US" sz="2000" u="sng">
                <a:solidFill>
                  <a:schemeClr val="accent6"/>
                </a:solidFill>
                <a:latin typeface="+mj-lt"/>
              </a:rPr>
              <a:t>vertebrae</a:t>
            </a:r>
            <a:r>
              <a:rPr lang="en-US" sz="2000">
                <a:solidFill>
                  <a:schemeClr val="accent6"/>
                </a:solidFill>
                <a:latin typeface="+mj-lt"/>
              </a:rPr>
              <a:t>, hip bones, certain facial bones, calcaneus</a:t>
            </a:r>
            <a:endParaRPr lang="en-US" sz="2000">
              <a:latin typeface="+mj-lt"/>
            </a:endParaRPr>
          </a:p>
        </p:txBody>
      </p:sp>
      <p:sp>
        <p:nvSpPr>
          <p:cNvPr id="11" name="TextBox 10">
            <a:extLst>
              <a:ext uri="{FF2B5EF4-FFF2-40B4-BE49-F238E27FC236}">
                <a16:creationId xmlns:a16="http://schemas.microsoft.com/office/drawing/2014/main" id="{97DA4408-10C4-4D23-882A-82F8AEC6CE5B}"/>
              </a:ext>
            </a:extLst>
          </p:cNvPr>
          <p:cNvSpPr txBox="1"/>
          <p:nvPr/>
        </p:nvSpPr>
        <p:spPr>
          <a:xfrm>
            <a:off x="133773" y="3211796"/>
            <a:ext cx="6480000"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5"/>
                </a:solidFill>
                <a:latin typeface="+mj-lt"/>
              </a:rPr>
              <a:t>Sesamoid bones:</a:t>
            </a:r>
            <a:r>
              <a:rPr lang="en-US" sz="2000">
                <a:latin typeface="+mj-lt"/>
              </a:rPr>
              <a:t> (from: </a:t>
            </a:r>
            <a:r>
              <a:rPr lang="en-US" sz="2000" u="sng">
                <a:latin typeface="+mj-lt"/>
              </a:rPr>
              <a:t>sesame</a:t>
            </a:r>
            <a:r>
              <a:rPr lang="en-US" sz="2000">
                <a:latin typeface="+mj-lt"/>
              </a:rPr>
              <a:t> seeds) develop in certain tendons where there is considerable friction, tension, and physical stretch</a:t>
            </a:r>
            <a:br>
              <a:rPr lang="en-US" sz="2000">
                <a:latin typeface="+mj-lt"/>
              </a:rPr>
            </a:br>
            <a:r>
              <a:rPr lang="en-US" sz="2000">
                <a:solidFill>
                  <a:schemeClr val="accent5"/>
                </a:solidFill>
                <a:latin typeface="+mj-lt"/>
              </a:rPr>
              <a:t>ex. </a:t>
            </a:r>
            <a:r>
              <a:rPr lang="en-US" sz="2000" u="sng">
                <a:solidFill>
                  <a:schemeClr val="accent5"/>
                </a:solidFill>
                <a:latin typeface="+mj-lt"/>
              </a:rPr>
              <a:t>patella</a:t>
            </a:r>
          </a:p>
        </p:txBody>
      </p:sp>
      <p:sp>
        <p:nvSpPr>
          <p:cNvPr id="12" name="TextBox 11">
            <a:extLst>
              <a:ext uri="{FF2B5EF4-FFF2-40B4-BE49-F238E27FC236}">
                <a16:creationId xmlns:a16="http://schemas.microsoft.com/office/drawing/2014/main" id="{C56A89FC-8FD0-46E2-93A6-037B0A55F3AA}"/>
              </a:ext>
            </a:extLst>
          </p:cNvPr>
          <p:cNvSpPr txBox="1"/>
          <p:nvPr/>
        </p:nvSpPr>
        <p:spPr>
          <a:xfrm>
            <a:off x="133774" y="5707682"/>
            <a:ext cx="6480000" cy="707886"/>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rgbClr val="7030A0"/>
                </a:solidFill>
                <a:latin typeface="+mj-lt"/>
              </a:rPr>
              <a:t>Sutural bones:</a:t>
            </a:r>
            <a:r>
              <a:rPr lang="en-US" sz="2000">
                <a:latin typeface="+mj-lt"/>
              </a:rPr>
              <a:t> small bones located in </a:t>
            </a:r>
            <a:r>
              <a:rPr lang="en-US" sz="2000" u="sng">
                <a:latin typeface="+mj-lt"/>
              </a:rPr>
              <a:t>joints</a:t>
            </a:r>
            <a:r>
              <a:rPr lang="en-US" sz="2000">
                <a:latin typeface="+mj-lt"/>
              </a:rPr>
              <a:t>/</a:t>
            </a:r>
            <a:r>
              <a:rPr lang="en-US" sz="2000" u="sng">
                <a:latin typeface="+mj-lt"/>
              </a:rPr>
              <a:t>sutures</a:t>
            </a:r>
            <a:r>
              <a:rPr lang="en-US" sz="2000">
                <a:latin typeface="+mj-lt"/>
              </a:rPr>
              <a:t> between certain cranial bones </a:t>
            </a:r>
          </a:p>
        </p:txBody>
      </p:sp>
      <p:pic>
        <p:nvPicPr>
          <p:cNvPr id="1032" name="Picture 8" descr="https://www.purposegames.com/images/games/background/246/246931.jpg">
            <a:extLst>
              <a:ext uri="{FF2B5EF4-FFF2-40B4-BE49-F238E27FC236}">
                <a16:creationId xmlns:a16="http://schemas.microsoft.com/office/drawing/2014/main" id="{E2F5B10D-AB75-4997-9FA0-510B8AB1C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0661" y="933451"/>
            <a:ext cx="1656771" cy="130174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C778AE6-F70A-5C90-294B-0F3C910CE666}"/>
              </a:ext>
            </a:extLst>
          </p:cNvPr>
          <p:cNvSpPr>
            <a:spLocks noGrp="1"/>
          </p:cNvSpPr>
          <p:nvPr>
            <p:ph type="title"/>
          </p:nvPr>
        </p:nvSpPr>
        <p:spPr/>
        <p:txBody>
          <a:bodyPr/>
          <a:lstStyle/>
          <a:p>
            <a:r>
              <a:rPr lang="en-US"/>
              <a:t>Types of Bones</a:t>
            </a:r>
          </a:p>
        </p:txBody>
      </p:sp>
      <p:pic>
        <p:nvPicPr>
          <p:cNvPr id="1026" name="Picture 2">
            <a:extLst>
              <a:ext uri="{FF2B5EF4-FFF2-40B4-BE49-F238E27FC236}">
                <a16:creationId xmlns:a16="http://schemas.microsoft.com/office/drawing/2014/main" id="{E0935CF0-531F-40D3-8931-93D6E3781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067" y="3961081"/>
            <a:ext cx="3123160" cy="13234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E012D58-F2E4-42AC-B1CA-571C56FDF9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53" t="31961" r="16667" b="26732"/>
          <a:stretch/>
        </p:blipFill>
        <p:spPr bwMode="auto">
          <a:xfrm>
            <a:off x="6772707" y="2896920"/>
            <a:ext cx="2237520" cy="9765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8BDBBFE-2F11-4142-93DA-6C8BD744C9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7384298" y="5126794"/>
            <a:ext cx="136207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96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754FBB46-872A-6375-D541-B96DFFFCCDCD}"/>
              </a:ext>
            </a:extLst>
          </p:cNvPr>
          <p:cNvPicPr>
            <a:picLocks noChangeAspect="1"/>
          </p:cNvPicPr>
          <p:nvPr/>
        </p:nvPicPr>
        <p:blipFill>
          <a:blip r:embed="rId2"/>
          <a:stretch>
            <a:fillRect/>
          </a:stretch>
        </p:blipFill>
        <p:spPr>
          <a:xfrm>
            <a:off x="304574" y="774131"/>
            <a:ext cx="3486150" cy="5943600"/>
          </a:xfrm>
          <a:prstGeom prst="rect">
            <a:avLst/>
          </a:prstGeom>
        </p:spPr>
      </p:pic>
      <p:sp>
        <p:nvSpPr>
          <p:cNvPr id="2" name="Rectangle 1">
            <a:extLst>
              <a:ext uri="{FF2B5EF4-FFF2-40B4-BE49-F238E27FC236}">
                <a16:creationId xmlns:a16="http://schemas.microsoft.com/office/drawing/2014/main" id="{CF3D6DB4-A249-4400-B73E-7FDAE163AAC8}"/>
              </a:ext>
            </a:extLst>
          </p:cNvPr>
          <p:cNvSpPr/>
          <p:nvPr/>
        </p:nvSpPr>
        <p:spPr>
          <a:xfrm>
            <a:off x="272206" y="1055215"/>
            <a:ext cx="738293" cy="37930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
        <p:nvSpPr>
          <p:cNvPr id="8" name="Rectangle 7">
            <a:extLst>
              <a:ext uri="{FF2B5EF4-FFF2-40B4-BE49-F238E27FC236}">
                <a16:creationId xmlns:a16="http://schemas.microsoft.com/office/drawing/2014/main" id="{16C3F74B-C153-48F3-97C4-33B78E44DE96}"/>
              </a:ext>
            </a:extLst>
          </p:cNvPr>
          <p:cNvSpPr/>
          <p:nvPr/>
        </p:nvSpPr>
        <p:spPr>
          <a:xfrm>
            <a:off x="272205" y="5730682"/>
            <a:ext cx="738293" cy="37930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
        <p:nvSpPr>
          <p:cNvPr id="9" name="Rectangle 8">
            <a:extLst>
              <a:ext uri="{FF2B5EF4-FFF2-40B4-BE49-F238E27FC236}">
                <a16:creationId xmlns:a16="http://schemas.microsoft.com/office/drawing/2014/main" id="{D1FAD708-1647-4348-9835-E3D2CB64A76D}"/>
              </a:ext>
            </a:extLst>
          </p:cNvPr>
          <p:cNvSpPr/>
          <p:nvPr/>
        </p:nvSpPr>
        <p:spPr>
          <a:xfrm>
            <a:off x="272205" y="3309643"/>
            <a:ext cx="738293" cy="27879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
        <p:nvSpPr>
          <p:cNvPr id="11" name="Rectangle 10">
            <a:extLst>
              <a:ext uri="{FF2B5EF4-FFF2-40B4-BE49-F238E27FC236}">
                <a16:creationId xmlns:a16="http://schemas.microsoft.com/office/drawing/2014/main" id="{EB5D48B5-EF46-44FD-95FE-50A0757CA375}"/>
              </a:ext>
            </a:extLst>
          </p:cNvPr>
          <p:cNvSpPr/>
          <p:nvPr/>
        </p:nvSpPr>
        <p:spPr>
          <a:xfrm>
            <a:off x="272205" y="5077483"/>
            <a:ext cx="792482" cy="27879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
        <p:nvSpPr>
          <p:cNvPr id="12" name="Rectangle 11">
            <a:extLst>
              <a:ext uri="{FF2B5EF4-FFF2-40B4-BE49-F238E27FC236}">
                <a16:creationId xmlns:a16="http://schemas.microsoft.com/office/drawing/2014/main" id="{C5AE8238-C30D-47BA-AC89-49D2CE5E4A3E}"/>
              </a:ext>
            </a:extLst>
          </p:cNvPr>
          <p:cNvSpPr/>
          <p:nvPr/>
        </p:nvSpPr>
        <p:spPr>
          <a:xfrm>
            <a:off x="272204" y="1508818"/>
            <a:ext cx="792482" cy="27879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
        <p:nvSpPr>
          <p:cNvPr id="23" name="TextBox 22">
            <a:extLst>
              <a:ext uri="{FF2B5EF4-FFF2-40B4-BE49-F238E27FC236}">
                <a16:creationId xmlns:a16="http://schemas.microsoft.com/office/drawing/2014/main" id="{D9A34FA5-8F0A-4148-87CE-4DA199EB9DF2}"/>
              </a:ext>
            </a:extLst>
          </p:cNvPr>
          <p:cNvSpPr txBox="1"/>
          <p:nvPr/>
        </p:nvSpPr>
        <p:spPr>
          <a:xfrm>
            <a:off x="3736537" y="5330957"/>
            <a:ext cx="5400000" cy="707886"/>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rgbClr val="C00000"/>
                </a:solidFill>
                <a:latin typeface="+mj-lt"/>
              </a:rPr>
              <a:t>Diaphysis: </a:t>
            </a:r>
            <a:r>
              <a:rPr lang="en-US" sz="2000">
                <a:latin typeface="+mj-lt"/>
              </a:rPr>
              <a:t>bone </a:t>
            </a:r>
            <a:r>
              <a:rPr lang="en-US" sz="2000" u="sng">
                <a:latin typeface="+mj-lt"/>
              </a:rPr>
              <a:t>shaft</a:t>
            </a:r>
            <a:r>
              <a:rPr lang="en-US" sz="2000">
                <a:latin typeface="+mj-lt"/>
              </a:rPr>
              <a:t>/</a:t>
            </a:r>
            <a:r>
              <a:rPr lang="en-US" sz="2000" u="sng">
                <a:latin typeface="+mj-lt"/>
              </a:rPr>
              <a:t>body</a:t>
            </a:r>
            <a:r>
              <a:rPr lang="en-US" sz="2000">
                <a:latin typeface="+mj-lt"/>
              </a:rPr>
              <a:t>; makes up the long, cylindrical portion of the bone </a:t>
            </a:r>
          </a:p>
        </p:txBody>
      </p:sp>
      <p:sp>
        <p:nvSpPr>
          <p:cNvPr id="24" name="TextBox 23">
            <a:extLst>
              <a:ext uri="{FF2B5EF4-FFF2-40B4-BE49-F238E27FC236}">
                <a16:creationId xmlns:a16="http://schemas.microsoft.com/office/drawing/2014/main" id="{674602CE-DFFA-4F07-AA00-F9C75CD6B024}"/>
              </a:ext>
            </a:extLst>
          </p:cNvPr>
          <p:cNvSpPr txBox="1"/>
          <p:nvPr/>
        </p:nvSpPr>
        <p:spPr>
          <a:xfrm>
            <a:off x="3736537" y="877113"/>
            <a:ext cx="5400000" cy="400110"/>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2">
                    <a:lumMod val="75000"/>
                  </a:schemeClr>
                </a:solidFill>
                <a:latin typeface="+mj-lt"/>
              </a:rPr>
              <a:t>Epiphyses: </a:t>
            </a:r>
            <a:r>
              <a:rPr lang="en-US" sz="2000" u="sng">
                <a:latin typeface="+mj-lt"/>
              </a:rPr>
              <a:t>ends</a:t>
            </a:r>
            <a:r>
              <a:rPr lang="en-US" sz="2000">
                <a:latin typeface="+mj-lt"/>
              </a:rPr>
              <a:t> of the bone  </a:t>
            </a:r>
          </a:p>
        </p:txBody>
      </p:sp>
      <p:sp>
        <p:nvSpPr>
          <p:cNvPr id="25" name="TextBox 24">
            <a:extLst>
              <a:ext uri="{FF2B5EF4-FFF2-40B4-BE49-F238E27FC236}">
                <a16:creationId xmlns:a16="http://schemas.microsoft.com/office/drawing/2014/main" id="{707572ED-309E-42AE-A24C-53E7368F8F61}"/>
              </a:ext>
            </a:extLst>
          </p:cNvPr>
          <p:cNvSpPr txBox="1"/>
          <p:nvPr/>
        </p:nvSpPr>
        <p:spPr>
          <a:xfrm>
            <a:off x="3736537" y="3917628"/>
            <a:ext cx="5400000" cy="707886"/>
          </a:xfrm>
          <a:prstGeom prst="rect">
            <a:avLst/>
          </a:prstGeom>
          <a:noFill/>
        </p:spPr>
        <p:txBody>
          <a:bodyPr wrap="square" rtlCol="0">
            <a:spAutoFit/>
          </a:bodyPr>
          <a:lstStyle/>
          <a:p>
            <a:pPr marL="457200" indent="-457200">
              <a:buFont typeface="Arial" panose="020B0604020202020204" pitchFamily="34" charset="0"/>
              <a:buChar char="•"/>
            </a:pPr>
            <a:r>
              <a:rPr lang="en-US" sz="2000" b="1" err="1">
                <a:solidFill>
                  <a:schemeClr val="accent4">
                    <a:lumMod val="75000"/>
                  </a:schemeClr>
                </a:solidFill>
                <a:latin typeface="+mj-lt"/>
              </a:rPr>
              <a:t>Metaphyses</a:t>
            </a:r>
            <a:r>
              <a:rPr lang="en-US" sz="2000" b="1">
                <a:solidFill>
                  <a:schemeClr val="accent4">
                    <a:lumMod val="75000"/>
                  </a:schemeClr>
                </a:solidFill>
                <a:latin typeface="+mj-lt"/>
              </a:rPr>
              <a:t>: </a:t>
            </a:r>
            <a:r>
              <a:rPr lang="en-US" sz="2000">
                <a:latin typeface="+mj-lt"/>
              </a:rPr>
              <a:t>regions </a:t>
            </a:r>
            <a:r>
              <a:rPr lang="en-US" sz="2000" u="sng">
                <a:latin typeface="+mj-lt"/>
              </a:rPr>
              <a:t>between</a:t>
            </a:r>
            <a:r>
              <a:rPr lang="en-US" sz="2000">
                <a:latin typeface="+mj-lt"/>
              </a:rPr>
              <a:t> the diaphysis and epiphyses </a:t>
            </a:r>
          </a:p>
        </p:txBody>
      </p:sp>
      <p:sp>
        <p:nvSpPr>
          <p:cNvPr id="7" name="Title 6">
            <a:extLst>
              <a:ext uri="{FF2B5EF4-FFF2-40B4-BE49-F238E27FC236}">
                <a16:creationId xmlns:a16="http://schemas.microsoft.com/office/drawing/2014/main" id="{872511F3-41D9-02AE-67A6-6219B438512A}"/>
              </a:ext>
            </a:extLst>
          </p:cNvPr>
          <p:cNvSpPr>
            <a:spLocks noGrp="1"/>
          </p:cNvSpPr>
          <p:nvPr>
            <p:ph type="title"/>
          </p:nvPr>
        </p:nvSpPr>
        <p:spPr/>
        <p:txBody>
          <a:bodyPr/>
          <a:lstStyle/>
          <a:p>
            <a:r>
              <a:rPr lang="en-US"/>
              <a:t>General Bone Structure</a:t>
            </a:r>
          </a:p>
        </p:txBody>
      </p:sp>
      <p:sp>
        <p:nvSpPr>
          <p:cNvPr id="37" name="TextBox 36">
            <a:extLst>
              <a:ext uri="{FF2B5EF4-FFF2-40B4-BE49-F238E27FC236}">
                <a16:creationId xmlns:a16="http://schemas.microsoft.com/office/drawing/2014/main" id="{4FBDD65F-0AE7-8589-EA5E-4EE3B43C03FF}"/>
              </a:ext>
            </a:extLst>
          </p:cNvPr>
          <p:cNvSpPr txBox="1"/>
          <p:nvPr/>
        </p:nvSpPr>
        <p:spPr>
          <a:xfrm>
            <a:off x="3717715" y="1634885"/>
            <a:ext cx="4718050" cy="1477328"/>
          </a:xfrm>
          <a:prstGeom prst="rect">
            <a:avLst/>
          </a:prstGeom>
          <a:noFill/>
        </p:spPr>
        <p:txBody>
          <a:bodyPr wrap="square">
            <a:spAutoFit/>
          </a:bodyPr>
          <a:lstStyle/>
          <a:p>
            <a:pPr marL="457200" indent="-457200">
              <a:buFont typeface="Arial" panose="020B0604020202020204" pitchFamily="34" charset="0"/>
              <a:buChar char="•"/>
            </a:pPr>
            <a:r>
              <a:rPr lang="en-US" b="1">
                <a:solidFill>
                  <a:schemeClr val="accent2">
                    <a:lumMod val="75000"/>
                  </a:schemeClr>
                </a:solidFill>
                <a:latin typeface="+mj-lt"/>
              </a:rPr>
              <a:t>Epiphyseal growth plate: </a:t>
            </a:r>
            <a:r>
              <a:rPr lang="en-US">
                <a:latin typeface="+mj-lt"/>
              </a:rPr>
              <a:t>layer of hyaline cartilage where the bone grows in </a:t>
            </a:r>
            <a:r>
              <a:rPr lang="en-US" u="sng">
                <a:latin typeface="+mj-lt"/>
              </a:rPr>
              <a:t>length</a:t>
            </a:r>
          </a:p>
          <a:p>
            <a:pPr marL="914400" lvl="1" indent="-457200">
              <a:buFont typeface="Arial" panose="020B0604020202020204" pitchFamily="34" charset="0"/>
              <a:buChar char="•"/>
            </a:pPr>
            <a:r>
              <a:rPr lang="en-US" sz="1800">
                <a:latin typeface="+mj-lt"/>
              </a:rPr>
              <a:t>When a bone stops growing, the cartilage is replaced with bone</a:t>
            </a:r>
          </a:p>
        </p:txBody>
      </p:sp>
      <p:sp>
        <p:nvSpPr>
          <p:cNvPr id="38" name="Rectangle 37">
            <a:extLst>
              <a:ext uri="{FF2B5EF4-FFF2-40B4-BE49-F238E27FC236}">
                <a16:creationId xmlns:a16="http://schemas.microsoft.com/office/drawing/2014/main" id="{88B922E2-0896-BC08-9D86-3DE1ECCF8BCD}"/>
              </a:ext>
            </a:extLst>
          </p:cNvPr>
          <p:cNvSpPr/>
          <p:nvPr/>
        </p:nvSpPr>
        <p:spPr>
          <a:xfrm>
            <a:off x="2210765" y="1609555"/>
            <a:ext cx="926135" cy="278798"/>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Tree>
    <p:extLst>
      <p:ext uri="{BB962C8B-B14F-4D97-AF65-F5344CB8AC3E}">
        <p14:creationId xmlns:p14="http://schemas.microsoft.com/office/powerpoint/2010/main" val="386665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23" grpId="0"/>
      <p:bldP spid="24" grpId="0"/>
      <p:bldP spid="25" grpId="0"/>
      <p:bldP spid="37" grpId="0"/>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37F7235D-EEE6-72E2-E03D-6A5C44463D7D}"/>
              </a:ext>
            </a:extLst>
          </p:cNvPr>
          <p:cNvPicPr>
            <a:picLocks noChangeAspect="1"/>
          </p:cNvPicPr>
          <p:nvPr/>
        </p:nvPicPr>
        <p:blipFill>
          <a:blip r:embed="rId2"/>
          <a:stretch>
            <a:fillRect/>
          </a:stretch>
        </p:blipFill>
        <p:spPr>
          <a:xfrm>
            <a:off x="383975" y="764515"/>
            <a:ext cx="2609850" cy="5781675"/>
          </a:xfrm>
          <a:prstGeom prst="rect">
            <a:avLst/>
          </a:prstGeom>
        </p:spPr>
      </p:pic>
      <p:sp>
        <p:nvSpPr>
          <p:cNvPr id="13" name="Rectangle 12">
            <a:extLst>
              <a:ext uri="{FF2B5EF4-FFF2-40B4-BE49-F238E27FC236}">
                <a16:creationId xmlns:a16="http://schemas.microsoft.com/office/drawing/2014/main" id="{1C9653AA-689D-41D9-A864-881FDB5B5AFF}"/>
              </a:ext>
            </a:extLst>
          </p:cNvPr>
          <p:cNvSpPr/>
          <p:nvPr/>
        </p:nvSpPr>
        <p:spPr>
          <a:xfrm>
            <a:off x="1560832" y="764515"/>
            <a:ext cx="1107440" cy="209420"/>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1FE51BE-8622-4A65-B006-485F1729C6F0}"/>
              </a:ext>
            </a:extLst>
          </p:cNvPr>
          <p:cNvSpPr/>
          <p:nvPr/>
        </p:nvSpPr>
        <p:spPr>
          <a:xfrm>
            <a:off x="1421979" y="3897182"/>
            <a:ext cx="758613" cy="20942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69B9B9-3AD0-4848-9968-02DD9622085C}"/>
              </a:ext>
            </a:extLst>
          </p:cNvPr>
          <p:cNvSpPr/>
          <p:nvPr/>
        </p:nvSpPr>
        <p:spPr>
          <a:xfrm>
            <a:off x="1421978" y="3358700"/>
            <a:ext cx="1036321" cy="209420"/>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7EEC78-1131-4094-99AE-D22F617AE624}"/>
              </a:ext>
            </a:extLst>
          </p:cNvPr>
          <p:cNvSpPr/>
          <p:nvPr/>
        </p:nvSpPr>
        <p:spPr>
          <a:xfrm>
            <a:off x="1421978" y="2781135"/>
            <a:ext cx="711201" cy="181439"/>
          </a:xfrm>
          <a:prstGeom prst="rect">
            <a:avLst/>
          </a:prstGeom>
          <a:noFill/>
          <a:ln w="2540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1B168DB-144F-4ABC-A32C-2A358D4B789F}"/>
              </a:ext>
            </a:extLst>
          </p:cNvPr>
          <p:cNvSpPr/>
          <p:nvPr/>
        </p:nvSpPr>
        <p:spPr>
          <a:xfrm>
            <a:off x="1730167" y="5932566"/>
            <a:ext cx="1107440" cy="209420"/>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1F89CC4-BA83-48AE-B18E-6573FE58753C}"/>
              </a:ext>
            </a:extLst>
          </p:cNvPr>
          <p:cNvSpPr/>
          <p:nvPr/>
        </p:nvSpPr>
        <p:spPr>
          <a:xfrm>
            <a:off x="3218401" y="1876925"/>
            <a:ext cx="3966984" cy="1432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0A51C85-D674-401F-B87C-C49EC5B0E16F}"/>
              </a:ext>
            </a:extLst>
          </p:cNvPr>
          <p:cNvSpPr/>
          <p:nvPr/>
        </p:nvSpPr>
        <p:spPr>
          <a:xfrm>
            <a:off x="3869674" y="1055215"/>
            <a:ext cx="3966984" cy="1432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F6E1D8C-3BB5-4177-AA5A-11908B8C9044}"/>
              </a:ext>
            </a:extLst>
          </p:cNvPr>
          <p:cNvSpPr/>
          <p:nvPr/>
        </p:nvSpPr>
        <p:spPr>
          <a:xfrm>
            <a:off x="3617823" y="2763588"/>
            <a:ext cx="2124576" cy="3114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3241715-105F-4160-943C-2E496BEB603B}"/>
              </a:ext>
            </a:extLst>
          </p:cNvPr>
          <p:cNvSpPr txBox="1"/>
          <p:nvPr/>
        </p:nvSpPr>
        <p:spPr>
          <a:xfrm>
            <a:off x="3736538" y="801421"/>
            <a:ext cx="5400000" cy="1015663"/>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6"/>
                </a:solidFill>
                <a:latin typeface="+mj-lt"/>
              </a:rPr>
              <a:t>Articular cartilage: </a:t>
            </a:r>
            <a:r>
              <a:rPr lang="en-US" sz="2000">
                <a:latin typeface="+mj-lt"/>
              </a:rPr>
              <a:t>thin layer of </a:t>
            </a:r>
            <a:r>
              <a:rPr lang="en-US" sz="2000" u="sng">
                <a:latin typeface="+mj-lt"/>
              </a:rPr>
              <a:t>hyaline</a:t>
            </a:r>
            <a:r>
              <a:rPr lang="en-US" sz="2000">
                <a:latin typeface="+mj-lt"/>
              </a:rPr>
              <a:t> cartilage covering the part of the bone that forms a </a:t>
            </a:r>
            <a:r>
              <a:rPr lang="en-US" sz="2000" u="sng">
                <a:latin typeface="+mj-lt"/>
              </a:rPr>
              <a:t>joint</a:t>
            </a:r>
            <a:r>
              <a:rPr lang="en-US" sz="2000">
                <a:latin typeface="+mj-lt"/>
              </a:rPr>
              <a:t> (articulation)</a:t>
            </a:r>
          </a:p>
        </p:txBody>
      </p:sp>
      <p:sp>
        <p:nvSpPr>
          <p:cNvPr id="27" name="TextBox 26">
            <a:extLst>
              <a:ext uri="{FF2B5EF4-FFF2-40B4-BE49-F238E27FC236}">
                <a16:creationId xmlns:a16="http://schemas.microsoft.com/office/drawing/2014/main" id="{E47B5086-B515-4FF5-B9AC-3DA2B42D5BE9}"/>
              </a:ext>
            </a:extLst>
          </p:cNvPr>
          <p:cNvSpPr txBox="1"/>
          <p:nvPr/>
        </p:nvSpPr>
        <p:spPr>
          <a:xfrm>
            <a:off x="3736538" y="2561104"/>
            <a:ext cx="5400000"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5"/>
                </a:solidFill>
                <a:latin typeface="+mj-lt"/>
              </a:rPr>
              <a:t>Periosteum: </a:t>
            </a:r>
            <a:r>
              <a:rPr lang="en-US" sz="2000">
                <a:latin typeface="+mj-lt"/>
              </a:rPr>
              <a:t>tough </a:t>
            </a:r>
            <a:r>
              <a:rPr lang="en-US" sz="2000" u="sng">
                <a:latin typeface="+mj-lt"/>
              </a:rPr>
              <a:t>connective</a:t>
            </a:r>
            <a:r>
              <a:rPr lang="en-US" sz="2000">
                <a:latin typeface="+mj-lt"/>
              </a:rPr>
              <a:t> tissue sheath that surrounds the bone </a:t>
            </a:r>
            <a:r>
              <a:rPr lang="en-US" sz="2000" u="sng">
                <a:latin typeface="+mj-lt"/>
              </a:rPr>
              <a:t>surface</a:t>
            </a:r>
            <a:r>
              <a:rPr lang="en-US" sz="2000">
                <a:latin typeface="+mj-lt"/>
              </a:rPr>
              <a:t> wherever it is not covered by articular cartilage</a:t>
            </a:r>
            <a:endParaRPr lang="en-US" sz="2000">
              <a:solidFill>
                <a:schemeClr val="accent5"/>
              </a:solidFill>
              <a:latin typeface="+mj-lt"/>
            </a:endParaRPr>
          </a:p>
        </p:txBody>
      </p:sp>
      <p:sp>
        <p:nvSpPr>
          <p:cNvPr id="28" name="TextBox 27">
            <a:extLst>
              <a:ext uri="{FF2B5EF4-FFF2-40B4-BE49-F238E27FC236}">
                <a16:creationId xmlns:a16="http://schemas.microsoft.com/office/drawing/2014/main" id="{C494810E-7CE7-43C4-86D5-DE2200C698BC}"/>
              </a:ext>
            </a:extLst>
          </p:cNvPr>
          <p:cNvSpPr txBox="1"/>
          <p:nvPr/>
        </p:nvSpPr>
        <p:spPr>
          <a:xfrm>
            <a:off x="3736538" y="4358150"/>
            <a:ext cx="5400000" cy="1015663"/>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rgbClr val="7030A0"/>
                </a:solidFill>
                <a:latin typeface="+mj-lt"/>
              </a:rPr>
              <a:t>Medullary cavity </a:t>
            </a:r>
            <a:r>
              <a:rPr lang="en-US" sz="2000">
                <a:latin typeface="+mj-lt"/>
              </a:rPr>
              <a:t>(aka marrow cavity): </a:t>
            </a:r>
            <a:r>
              <a:rPr lang="en-US" sz="2000" u="sng">
                <a:latin typeface="+mj-lt"/>
              </a:rPr>
              <a:t>hollow</a:t>
            </a:r>
            <a:r>
              <a:rPr lang="en-US" sz="2000">
                <a:latin typeface="+mj-lt"/>
              </a:rPr>
              <a:t> cylindrical space containing fatty </a:t>
            </a:r>
            <a:r>
              <a:rPr lang="en-US" sz="2000" u="sng">
                <a:latin typeface="+mj-lt"/>
              </a:rPr>
              <a:t>yellow</a:t>
            </a:r>
            <a:r>
              <a:rPr lang="en-US" sz="2000">
                <a:latin typeface="+mj-lt"/>
              </a:rPr>
              <a:t> bone marrow</a:t>
            </a:r>
          </a:p>
        </p:txBody>
      </p:sp>
      <p:sp>
        <p:nvSpPr>
          <p:cNvPr id="29" name="TextBox 28">
            <a:extLst>
              <a:ext uri="{FF2B5EF4-FFF2-40B4-BE49-F238E27FC236}">
                <a16:creationId xmlns:a16="http://schemas.microsoft.com/office/drawing/2014/main" id="{89C9BC4B-99AB-4336-8D58-2E20CE5C1B75}"/>
              </a:ext>
            </a:extLst>
          </p:cNvPr>
          <p:cNvSpPr txBox="1"/>
          <p:nvPr/>
        </p:nvSpPr>
        <p:spPr>
          <a:xfrm>
            <a:off x="3736538" y="5677090"/>
            <a:ext cx="5400000" cy="1015663"/>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rgbClr val="CC3399"/>
                </a:solidFill>
                <a:latin typeface="+mj-lt"/>
              </a:rPr>
              <a:t>Endosteum: </a:t>
            </a:r>
            <a:r>
              <a:rPr lang="en-US" sz="2000">
                <a:latin typeface="+mj-lt"/>
              </a:rPr>
              <a:t>thin </a:t>
            </a:r>
            <a:r>
              <a:rPr lang="en-US" sz="2000" u="sng">
                <a:latin typeface="+mj-lt"/>
              </a:rPr>
              <a:t>membrane</a:t>
            </a:r>
            <a:r>
              <a:rPr lang="en-US" sz="2000">
                <a:latin typeface="+mj-lt"/>
              </a:rPr>
              <a:t> that lines the medullary </a:t>
            </a:r>
            <a:r>
              <a:rPr lang="en-US" sz="2000" u="sng">
                <a:latin typeface="+mj-lt"/>
              </a:rPr>
              <a:t>cavity</a:t>
            </a:r>
            <a:br>
              <a:rPr lang="en-US" sz="2000">
                <a:latin typeface="+mj-lt"/>
              </a:rPr>
            </a:br>
            <a:endParaRPr lang="en-US" sz="2000">
              <a:latin typeface="+mj-lt"/>
            </a:endParaRPr>
          </a:p>
        </p:txBody>
      </p:sp>
      <p:sp>
        <p:nvSpPr>
          <p:cNvPr id="7" name="Title 6">
            <a:extLst>
              <a:ext uri="{FF2B5EF4-FFF2-40B4-BE49-F238E27FC236}">
                <a16:creationId xmlns:a16="http://schemas.microsoft.com/office/drawing/2014/main" id="{872511F3-41D9-02AE-67A6-6219B438512A}"/>
              </a:ext>
            </a:extLst>
          </p:cNvPr>
          <p:cNvSpPr>
            <a:spLocks noGrp="1"/>
          </p:cNvSpPr>
          <p:nvPr>
            <p:ph type="title"/>
          </p:nvPr>
        </p:nvSpPr>
        <p:spPr/>
        <p:txBody>
          <a:bodyPr/>
          <a:lstStyle/>
          <a:p>
            <a:r>
              <a:rPr lang="en-US"/>
              <a:t>General Bone Structure</a:t>
            </a:r>
          </a:p>
        </p:txBody>
      </p:sp>
      <p:pic>
        <p:nvPicPr>
          <p:cNvPr id="5" name="Picture 4">
            <a:extLst>
              <a:ext uri="{FF2B5EF4-FFF2-40B4-BE49-F238E27FC236}">
                <a16:creationId xmlns:a16="http://schemas.microsoft.com/office/drawing/2014/main" id="{C13404DE-6D50-E8C0-A9A4-A664BA72E741}"/>
              </a:ext>
            </a:extLst>
          </p:cNvPr>
          <p:cNvPicPr>
            <a:picLocks noChangeAspect="1"/>
          </p:cNvPicPr>
          <p:nvPr/>
        </p:nvPicPr>
        <p:blipFill>
          <a:blip r:embed="rId3"/>
          <a:stretch>
            <a:fillRect/>
          </a:stretch>
        </p:blipFill>
        <p:spPr>
          <a:xfrm>
            <a:off x="3886195" y="2428137"/>
            <a:ext cx="9" cy="20"/>
          </a:xfrm>
          <a:prstGeom prst="rect">
            <a:avLst/>
          </a:prstGeom>
        </p:spPr>
      </p:pic>
    </p:spTree>
    <p:extLst>
      <p:ext uri="{BB962C8B-B14F-4D97-AF65-F5344CB8AC3E}">
        <p14:creationId xmlns:p14="http://schemas.microsoft.com/office/powerpoint/2010/main" val="236425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6"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9F12F0F-3D4F-4F7E-A1EE-B24611E584CB}"/>
              </a:ext>
            </a:extLst>
          </p:cNvPr>
          <p:cNvSpPr txBox="1"/>
          <p:nvPr/>
        </p:nvSpPr>
        <p:spPr>
          <a:xfrm>
            <a:off x="133773" y="994808"/>
            <a:ext cx="7200000" cy="1015663"/>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rgbClr val="C00000"/>
                </a:solidFill>
                <a:latin typeface="+mj-lt"/>
              </a:rPr>
              <a:t>Osteoprogenitor cells: </a:t>
            </a:r>
            <a:r>
              <a:rPr lang="en-US" sz="2000">
                <a:latin typeface="+mj-lt"/>
              </a:rPr>
              <a:t>unspecialized bone </a:t>
            </a:r>
            <a:r>
              <a:rPr lang="en-US" sz="2000" u="sng">
                <a:latin typeface="+mj-lt"/>
              </a:rPr>
              <a:t>stem</a:t>
            </a:r>
            <a:r>
              <a:rPr lang="en-US" sz="2000">
                <a:latin typeface="+mj-lt"/>
              </a:rPr>
              <a:t> cells</a:t>
            </a:r>
          </a:p>
          <a:p>
            <a:pPr marL="914400" lvl="1" indent="-457200">
              <a:buFont typeface="Arial" panose="020B0604020202020204" pitchFamily="34" charset="0"/>
              <a:buChar char="•"/>
            </a:pPr>
            <a:r>
              <a:rPr lang="en-US" sz="2000">
                <a:latin typeface="+mj-lt"/>
              </a:rPr>
              <a:t>Only bone cells undergoing cell division</a:t>
            </a:r>
            <a:br>
              <a:rPr lang="en-US" sz="2000">
                <a:latin typeface="+mj-lt"/>
              </a:rPr>
            </a:br>
            <a:endParaRPr lang="en-US" sz="2000">
              <a:latin typeface="+mj-lt"/>
            </a:endParaRPr>
          </a:p>
        </p:txBody>
      </p:sp>
      <p:sp>
        <p:nvSpPr>
          <p:cNvPr id="13" name="TextBox 12">
            <a:extLst>
              <a:ext uri="{FF2B5EF4-FFF2-40B4-BE49-F238E27FC236}">
                <a16:creationId xmlns:a16="http://schemas.microsoft.com/office/drawing/2014/main" id="{F4D89525-8F3B-491D-A67E-E08722F0A7DB}"/>
              </a:ext>
            </a:extLst>
          </p:cNvPr>
          <p:cNvSpPr txBox="1"/>
          <p:nvPr/>
        </p:nvSpPr>
        <p:spPr>
          <a:xfrm>
            <a:off x="133773" y="2772923"/>
            <a:ext cx="7200000" cy="1631216"/>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2">
                    <a:lumMod val="75000"/>
                  </a:schemeClr>
                </a:solidFill>
                <a:latin typeface="+mj-lt"/>
              </a:rPr>
              <a:t>Osteoblasts: </a:t>
            </a:r>
            <a:r>
              <a:rPr lang="en-US" sz="2000" u="sng">
                <a:latin typeface="+mj-lt"/>
              </a:rPr>
              <a:t>bone-building</a:t>
            </a:r>
            <a:r>
              <a:rPr lang="en-US" sz="2000">
                <a:latin typeface="+mj-lt"/>
              </a:rPr>
              <a:t> cells </a:t>
            </a:r>
          </a:p>
          <a:p>
            <a:pPr marL="914400" lvl="1" indent="-457200">
              <a:buFont typeface="Arial" panose="020B0604020202020204" pitchFamily="34" charset="0"/>
              <a:buChar char="•"/>
            </a:pPr>
            <a:r>
              <a:rPr lang="en-US" sz="2000" b="1">
                <a:latin typeface="+mj-lt"/>
              </a:rPr>
              <a:t>Bone deposition</a:t>
            </a:r>
            <a:r>
              <a:rPr lang="en-US" sz="2000">
                <a:latin typeface="+mj-lt"/>
              </a:rPr>
              <a:t>: make collagen fibers and </a:t>
            </a:r>
            <a:r>
              <a:rPr lang="en-US" sz="2000" u="sng">
                <a:latin typeface="+mj-lt"/>
              </a:rPr>
              <a:t>ECM</a:t>
            </a:r>
            <a:r>
              <a:rPr lang="en-US" sz="2000">
                <a:latin typeface="+mj-lt"/>
              </a:rPr>
              <a:t> of bone tissue and starts </a:t>
            </a:r>
            <a:r>
              <a:rPr lang="en-US" sz="2000" u="sng">
                <a:latin typeface="+mj-lt"/>
              </a:rPr>
              <a:t>calcification</a:t>
            </a:r>
            <a:r>
              <a:rPr lang="en-US" sz="2000">
                <a:latin typeface="+mj-lt"/>
              </a:rPr>
              <a:t> (hardening)</a:t>
            </a:r>
          </a:p>
          <a:p>
            <a:pPr marL="914400" lvl="1" indent="-457200">
              <a:buFont typeface="Arial" panose="020B0604020202020204" pitchFamily="34" charset="0"/>
              <a:buChar char="•"/>
            </a:pPr>
            <a:r>
              <a:rPr lang="en-US" sz="2000" b="1" u="sng">
                <a:latin typeface="+mj-lt"/>
              </a:rPr>
              <a:t>B</a:t>
            </a:r>
            <a:r>
              <a:rPr lang="en-US" sz="2000">
                <a:latin typeface="+mj-lt"/>
              </a:rPr>
              <a:t>lasts </a:t>
            </a:r>
            <a:r>
              <a:rPr lang="en-US" sz="2000" b="1" u="sng">
                <a:latin typeface="+mj-lt"/>
              </a:rPr>
              <a:t>b</a:t>
            </a:r>
            <a:r>
              <a:rPr lang="en-US" sz="2000">
                <a:latin typeface="+mj-lt"/>
              </a:rPr>
              <a:t>uild </a:t>
            </a:r>
            <a:r>
              <a:rPr lang="en-US" sz="2000" b="1" u="sng">
                <a:latin typeface="+mj-lt"/>
              </a:rPr>
              <a:t>b</a:t>
            </a:r>
            <a:r>
              <a:rPr lang="en-US" sz="2000">
                <a:latin typeface="+mj-lt"/>
              </a:rPr>
              <a:t>one</a:t>
            </a:r>
          </a:p>
          <a:p>
            <a:pPr marL="457200" indent="-457200">
              <a:buFont typeface="Arial" panose="020B0604020202020204" pitchFamily="34" charset="0"/>
              <a:buChar char="•"/>
            </a:pPr>
            <a:endParaRPr lang="en-US" sz="2000">
              <a:latin typeface="+mj-lt"/>
            </a:endParaRPr>
          </a:p>
        </p:txBody>
      </p:sp>
      <p:sp>
        <p:nvSpPr>
          <p:cNvPr id="14" name="TextBox 13">
            <a:extLst>
              <a:ext uri="{FF2B5EF4-FFF2-40B4-BE49-F238E27FC236}">
                <a16:creationId xmlns:a16="http://schemas.microsoft.com/office/drawing/2014/main" id="{EA90FAF0-D529-4A9A-BD33-05120A568596}"/>
              </a:ext>
            </a:extLst>
          </p:cNvPr>
          <p:cNvSpPr txBox="1"/>
          <p:nvPr/>
        </p:nvSpPr>
        <p:spPr>
          <a:xfrm>
            <a:off x="133773" y="5166589"/>
            <a:ext cx="7200000" cy="707886"/>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000" b="1">
                <a:solidFill>
                  <a:schemeClr val="accent4">
                    <a:lumMod val="75000"/>
                  </a:schemeClr>
                </a:solidFill>
                <a:latin typeface="+mj-lt"/>
              </a:rPr>
              <a:t>Osteocytes:  </a:t>
            </a:r>
            <a:r>
              <a:rPr lang="en-US" sz="2000" u="sng">
                <a:latin typeface="+mj-lt"/>
              </a:rPr>
              <a:t>mature </a:t>
            </a:r>
            <a:r>
              <a:rPr lang="en-US" sz="2000">
                <a:latin typeface="+mj-lt"/>
              </a:rPr>
              <a:t>bone cells (main cells in bone) </a:t>
            </a:r>
          </a:p>
          <a:p>
            <a:pPr marL="914400" lvl="1" indent="-457200">
              <a:buFont typeface="Arial" panose="020B0604020202020204" pitchFamily="34" charset="0"/>
              <a:buChar char="•"/>
            </a:pPr>
            <a:r>
              <a:rPr lang="en-US" sz="2000">
                <a:latin typeface="+mj-lt"/>
              </a:rPr>
              <a:t>Maintain daily metabolism</a:t>
            </a:r>
          </a:p>
        </p:txBody>
      </p:sp>
      <p:sp>
        <p:nvSpPr>
          <p:cNvPr id="17" name="Arrow: Down 16">
            <a:extLst>
              <a:ext uri="{FF2B5EF4-FFF2-40B4-BE49-F238E27FC236}">
                <a16:creationId xmlns:a16="http://schemas.microsoft.com/office/drawing/2014/main" id="{D6327D08-BC7C-4E43-881E-2D13F3E66A71}"/>
              </a:ext>
            </a:extLst>
          </p:cNvPr>
          <p:cNvSpPr/>
          <p:nvPr/>
        </p:nvSpPr>
        <p:spPr>
          <a:xfrm>
            <a:off x="1213273" y="2121697"/>
            <a:ext cx="360000" cy="540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96D99A7D-FAEF-4F8C-8B81-7B03FAD343A2}"/>
              </a:ext>
            </a:extLst>
          </p:cNvPr>
          <p:cNvSpPr/>
          <p:nvPr/>
        </p:nvSpPr>
        <p:spPr>
          <a:xfrm>
            <a:off x="1213273" y="4515365"/>
            <a:ext cx="360000" cy="54000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AC70B6-3FC4-43F2-A7AD-4DDFBF2BDA05}"/>
              </a:ext>
            </a:extLst>
          </p:cNvPr>
          <p:cNvPicPr>
            <a:picLocks noChangeAspect="1"/>
          </p:cNvPicPr>
          <p:nvPr/>
        </p:nvPicPr>
        <p:blipFill>
          <a:blip r:embed="rId2"/>
          <a:stretch>
            <a:fillRect/>
          </a:stretch>
        </p:blipFill>
        <p:spPr>
          <a:xfrm>
            <a:off x="7370414" y="-18421"/>
            <a:ext cx="1494186" cy="2337961"/>
          </a:xfrm>
          <a:prstGeom prst="rect">
            <a:avLst/>
          </a:prstGeom>
        </p:spPr>
      </p:pic>
      <p:pic>
        <p:nvPicPr>
          <p:cNvPr id="6" name="Picture 5">
            <a:extLst>
              <a:ext uri="{FF2B5EF4-FFF2-40B4-BE49-F238E27FC236}">
                <a16:creationId xmlns:a16="http://schemas.microsoft.com/office/drawing/2014/main" id="{7B8EC543-5884-4A7C-96F2-ECB84426E75C}"/>
              </a:ext>
            </a:extLst>
          </p:cNvPr>
          <p:cNvPicPr>
            <a:picLocks noChangeAspect="1"/>
          </p:cNvPicPr>
          <p:nvPr/>
        </p:nvPicPr>
        <p:blipFill>
          <a:blip r:embed="rId3"/>
          <a:stretch>
            <a:fillRect/>
          </a:stretch>
        </p:blipFill>
        <p:spPr>
          <a:xfrm>
            <a:off x="7387211" y="2632610"/>
            <a:ext cx="1445339" cy="1654304"/>
          </a:xfrm>
          <a:prstGeom prst="rect">
            <a:avLst/>
          </a:prstGeom>
        </p:spPr>
      </p:pic>
      <p:pic>
        <p:nvPicPr>
          <p:cNvPr id="7" name="Picture 6">
            <a:extLst>
              <a:ext uri="{FF2B5EF4-FFF2-40B4-BE49-F238E27FC236}">
                <a16:creationId xmlns:a16="http://schemas.microsoft.com/office/drawing/2014/main" id="{955B73D6-7A35-465D-AC7D-F6D01F68574F}"/>
              </a:ext>
            </a:extLst>
          </p:cNvPr>
          <p:cNvPicPr>
            <a:picLocks noChangeAspect="1"/>
          </p:cNvPicPr>
          <p:nvPr/>
        </p:nvPicPr>
        <p:blipFill>
          <a:blip r:embed="rId4"/>
          <a:stretch>
            <a:fillRect/>
          </a:stretch>
        </p:blipFill>
        <p:spPr>
          <a:xfrm>
            <a:off x="7226978" y="4622384"/>
            <a:ext cx="1911319" cy="2070595"/>
          </a:xfrm>
          <a:prstGeom prst="rect">
            <a:avLst/>
          </a:prstGeom>
        </p:spPr>
      </p:pic>
      <p:sp>
        <p:nvSpPr>
          <p:cNvPr id="11" name="Title 10">
            <a:extLst>
              <a:ext uri="{FF2B5EF4-FFF2-40B4-BE49-F238E27FC236}">
                <a16:creationId xmlns:a16="http://schemas.microsoft.com/office/drawing/2014/main" id="{5DE1EBD7-44FE-32E3-D2EA-6541F1D9999B}"/>
              </a:ext>
            </a:extLst>
          </p:cNvPr>
          <p:cNvSpPr>
            <a:spLocks noGrp="1"/>
          </p:cNvSpPr>
          <p:nvPr>
            <p:ph type="title"/>
          </p:nvPr>
        </p:nvSpPr>
        <p:spPr/>
        <p:txBody>
          <a:bodyPr/>
          <a:lstStyle/>
          <a:p>
            <a:r>
              <a:rPr lang="en-US"/>
              <a:t>Bone Cytology</a:t>
            </a:r>
          </a:p>
        </p:txBody>
      </p:sp>
    </p:spTree>
    <p:extLst>
      <p:ext uri="{BB962C8B-B14F-4D97-AF65-F5344CB8AC3E}">
        <p14:creationId xmlns:p14="http://schemas.microsoft.com/office/powerpoint/2010/main" val="300374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7"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7FFF9AA-7E33-489E-9F9F-53BED3E7626F}"/>
              </a:ext>
            </a:extLst>
          </p:cNvPr>
          <p:cNvSpPr txBox="1"/>
          <p:nvPr/>
        </p:nvSpPr>
        <p:spPr>
          <a:xfrm>
            <a:off x="171874" y="1122696"/>
            <a:ext cx="5517632" cy="2862322"/>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chemeClr val="accent6"/>
                </a:solidFill>
                <a:latin typeface="+mj-lt"/>
              </a:rPr>
              <a:t>Osteoclasts: </a:t>
            </a:r>
            <a:r>
              <a:rPr lang="en-US" sz="2000" u="sng">
                <a:latin typeface="+mj-lt"/>
              </a:rPr>
              <a:t>bone-degrading</a:t>
            </a:r>
            <a:r>
              <a:rPr lang="en-US" sz="2000">
                <a:latin typeface="+mj-lt"/>
              </a:rPr>
              <a:t> cells</a:t>
            </a:r>
            <a:endParaRPr lang="en-US" sz="2000" b="1">
              <a:solidFill>
                <a:schemeClr val="accent6"/>
              </a:solidFill>
              <a:latin typeface="+mj-lt"/>
            </a:endParaRPr>
          </a:p>
          <a:p>
            <a:pPr marL="914400" lvl="1" indent="-457200">
              <a:buFont typeface="Arial" panose="020B0604020202020204" pitchFamily="34" charset="0"/>
              <a:buChar char="•"/>
            </a:pPr>
            <a:r>
              <a:rPr lang="en-US" sz="2000" b="1"/>
              <a:t>Bone resorption</a:t>
            </a:r>
            <a:r>
              <a:rPr lang="en-US" sz="2000"/>
              <a:t>: </a:t>
            </a:r>
            <a:r>
              <a:rPr lang="en-US" sz="2000" u="sng"/>
              <a:t>digestion</a:t>
            </a:r>
            <a:r>
              <a:rPr lang="en-US" sz="2000"/>
              <a:t> of bone by release of lysosomal enzymes and acids </a:t>
            </a:r>
          </a:p>
          <a:p>
            <a:pPr marL="914400" lvl="1" indent="-457200">
              <a:buFont typeface="Arial" panose="020B0604020202020204" pitchFamily="34" charset="0"/>
              <a:buChar char="•"/>
            </a:pPr>
            <a:r>
              <a:rPr lang="en-US" sz="2000">
                <a:latin typeface="+mj-lt"/>
              </a:rPr>
              <a:t>Huge cells concentrated in the endosteum (lining the medullary cavity)</a:t>
            </a:r>
          </a:p>
          <a:p>
            <a:pPr marL="914400" lvl="1" indent="-457200">
              <a:buFont typeface="Arial" panose="020B0604020202020204" pitchFamily="34" charset="0"/>
              <a:buChar char="•"/>
            </a:pPr>
            <a:r>
              <a:rPr lang="en-US" sz="2000">
                <a:latin typeface="+mj-lt"/>
              </a:rPr>
              <a:t>Start life as a white blood cell</a:t>
            </a:r>
            <a:br>
              <a:rPr lang="en-US" sz="2000">
                <a:latin typeface="+mj-lt"/>
              </a:rPr>
            </a:br>
            <a:br>
              <a:rPr lang="en-US" sz="2000">
                <a:latin typeface="+mj-lt"/>
              </a:rPr>
            </a:br>
            <a:endParaRPr lang="en-US" sz="2000">
              <a:latin typeface="+mj-lt"/>
            </a:endParaRPr>
          </a:p>
        </p:txBody>
      </p:sp>
      <p:pic>
        <p:nvPicPr>
          <p:cNvPr id="9" name="Picture 8">
            <a:extLst>
              <a:ext uri="{FF2B5EF4-FFF2-40B4-BE49-F238E27FC236}">
                <a16:creationId xmlns:a16="http://schemas.microsoft.com/office/drawing/2014/main" id="{5501FB21-D6E8-49E2-A261-F6345407B6D3}"/>
              </a:ext>
            </a:extLst>
          </p:cNvPr>
          <p:cNvPicPr>
            <a:picLocks noChangeAspect="1"/>
          </p:cNvPicPr>
          <p:nvPr/>
        </p:nvPicPr>
        <p:blipFill>
          <a:blip r:embed="rId3"/>
          <a:stretch>
            <a:fillRect/>
          </a:stretch>
        </p:blipFill>
        <p:spPr>
          <a:xfrm>
            <a:off x="6239819" y="1229996"/>
            <a:ext cx="2351637" cy="1605810"/>
          </a:xfrm>
          <a:prstGeom prst="rect">
            <a:avLst/>
          </a:prstGeom>
        </p:spPr>
      </p:pic>
      <p:sp>
        <p:nvSpPr>
          <p:cNvPr id="2" name="Title 1">
            <a:extLst>
              <a:ext uri="{FF2B5EF4-FFF2-40B4-BE49-F238E27FC236}">
                <a16:creationId xmlns:a16="http://schemas.microsoft.com/office/drawing/2014/main" id="{C3FBF7BC-0E19-0C12-B7DD-F73CE7B62550}"/>
              </a:ext>
            </a:extLst>
          </p:cNvPr>
          <p:cNvSpPr>
            <a:spLocks noGrp="1"/>
          </p:cNvSpPr>
          <p:nvPr>
            <p:ph type="title"/>
          </p:nvPr>
        </p:nvSpPr>
        <p:spPr/>
        <p:txBody>
          <a:bodyPr/>
          <a:lstStyle/>
          <a:p>
            <a:r>
              <a:rPr lang="en-US"/>
              <a:t>Bone Cytology</a:t>
            </a:r>
          </a:p>
        </p:txBody>
      </p:sp>
      <p:pic>
        <p:nvPicPr>
          <p:cNvPr id="2050" name="Picture 2" descr="Histology at SIU">
            <a:extLst>
              <a:ext uri="{FF2B5EF4-FFF2-40B4-BE49-F238E27FC236}">
                <a16:creationId xmlns:a16="http://schemas.microsoft.com/office/drawing/2014/main" id="{58942C22-591A-4624-A64C-F9C644131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9646" y="3361763"/>
            <a:ext cx="5244353" cy="34962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8D4EA4-5403-4F43-BA95-C526497D9B2F}"/>
              </a:ext>
            </a:extLst>
          </p:cNvPr>
          <p:cNvSpPr txBox="1"/>
          <p:nvPr/>
        </p:nvSpPr>
        <p:spPr>
          <a:xfrm>
            <a:off x="3899646" y="6642554"/>
            <a:ext cx="4666128" cy="215444"/>
          </a:xfrm>
          <a:prstGeom prst="rect">
            <a:avLst/>
          </a:prstGeom>
          <a:noFill/>
        </p:spPr>
        <p:txBody>
          <a:bodyPr wrap="square">
            <a:spAutoFit/>
          </a:bodyPr>
          <a:lstStyle/>
          <a:p>
            <a:r>
              <a:rPr lang="en-US" sz="800"/>
              <a:t>https://histology.siu.edu/ssb/images/remodel.jpg</a:t>
            </a:r>
          </a:p>
        </p:txBody>
      </p:sp>
    </p:spTree>
    <p:extLst>
      <p:ext uri="{BB962C8B-B14F-4D97-AF65-F5344CB8AC3E}">
        <p14:creationId xmlns:p14="http://schemas.microsoft.com/office/powerpoint/2010/main" val="185175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See the source image">
            <a:extLst>
              <a:ext uri="{FF2B5EF4-FFF2-40B4-BE49-F238E27FC236}">
                <a16:creationId xmlns:a16="http://schemas.microsoft.com/office/drawing/2014/main" id="{AC1030F2-10B5-4A58-B629-A2AE85C0B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97"/>
          <a:stretch/>
        </p:blipFill>
        <p:spPr bwMode="auto">
          <a:xfrm>
            <a:off x="1536707" y="2960996"/>
            <a:ext cx="6500970" cy="38564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63FEC1F-B8DA-4863-A37F-98611652E23E}"/>
              </a:ext>
            </a:extLst>
          </p:cNvPr>
          <p:cNvSpPr/>
          <p:nvPr/>
        </p:nvSpPr>
        <p:spPr>
          <a:xfrm>
            <a:off x="2745198" y="2241995"/>
            <a:ext cx="3341443" cy="540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mj-lt"/>
            </a:endParaRPr>
          </a:p>
        </p:txBody>
      </p:sp>
      <p:sp>
        <p:nvSpPr>
          <p:cNvPr id="7" name="TextBox 6">
            <a:extLst>
              <a:ext uri="{FF2B5EF4-FFF2-40B4-BE49-F238E27FC236}">
                <a16:creationId xmlns:a16="http://schemas.microsoft.com/office/drawing/2014/main" id="{0F0F1A5B-9180-477B-AD27-759D079B44D5}"/>
              </a:ext>
            </a:extLst>
          </p:cNvPr>
          <p:cNvSpPr txBox="1"/>
          <p:nvPr/>
        </p:nvSpPr>
        <p:spPr>
          <a:xfrm>
            <a:off x="108372" y="933451"/>
            <a:ext cx="9000000" cy="400110"/>
          </a:xfrm>
          <a:prstGeom prst="rect">
            <a:avLst/>
          </a:prstGeom>
          <a:noFill/>
        </p:spPr>
        <p:txBody>
          <a:bodyPr wrap="square" rtlCol="0">
            <a:spAutoFit/>
          </a:bodyPr>
          <a:lstStyle/>
          <a:p>
            <a:pPr marL="457200" indent="-457200">
              <a:buFont typeface="Arial" panose="020B0604020202020204" pitchFamily="34" charset="0"/>
              <a:buChar char="•"/>
            </a:pPr>
            <a:r>
              <a:rPr lang="en-US" sz="2000" b="1">
                <a:solidFill>
                  <a:srgbClr val="7699BA"/>
                </a:solidFill>
                <a:latin typeface="+mj-lt"/>
              </a:rPr>
              <a:t>Compact bone tissue: </a:t>
            </a:r>
            <a:r>
              <a:rPr lang="en-US" sz="2000">
                <a:latin typeface="+mj-lt"/>
              </a:rPr>
              <a:t>provides protection and </a:t>
            </a:r>
            <a:r>
              <a:rPr lang="en-US" sz="2000" u="sng">
                <a:latin typeface="+mj-lt"/>
              </a:rPr>
              <a:t>support</a:t>
            </a:r>
            <a:r>
              <a:rPr lang="en-US" sz="2000">
                <a:latin typeface="+mj-lt"/>
              </a:rPr>
              <a:t> </a:t>
            </a:r>
          </a:p>
        </p:txBody>
      </p:sp>
      <p:sp>
        <p:nvSpPr>
          <p:cNvPr id="10" name="TextBox 9">
            <a:extLst>
              <a:ext uri="{FF2B5EF4-FFF2-40B4-BE49-F238E27FC236}">
                <a16:creationId xmlns:a16="http://schemas.microsoft.com/office/drawing/2014/main" id="{5DEA2BAD-0CAD-411E-A748-D8C504F1E6D4}"/>
              </a:ext>
            </a:extLst>
          </p:cNvPr>
          <p:cNvSpPr txBox="1"/>
          <p:nvPr/>
        </p:nvSpPr>
        <p:spPr>
          <a:xfrm>
            <a:off x="108372" y="1447861"/>
            <a:ext cx="9000000" cy="400110"/>
          </a:xfrm>
          <a:prstGeom prst="rect">
            <a:avLst/>
          </a:prstGeom>
          <a:noFill/>
        </p:spPr>
        <p:txBody>
          <a:bodyPr wrap="square" rtlCol="0">
            <a:spAutoFit/>
          </a:bodyPr>
          <a:lstStyle/>
          <a:p>
            <a:r>
              <a:rPr lang="en-US" sz="2000" b="1">
                <a:latin typeface="+mj-lt"/>
              </a:rPr>
              <a:t>location: </a:t>
            </a:r>
            <a:r>
              <a:rPr lang="en-US" sz="2000" u="sng">
                <a:latin typeface="+mj-lt"/>
              </a:rPr>
              <a:t>outside</a:t>
            </a:r>
            <a:r>
              <a:rPr lang="en-US" sz="2000">
                <a:latin typeface="+mj-lt"/>
              </a:rPr>
              <a:t> of bones, </a:t>
            </a:r>
            <a:r>
              <a:rPr lang="en-US" sz="2000" u="sng">
                <a:latin typeface="+mj-lt"/>
              </a:rPr>
              <a:t>beneath</a:t>
            </a:r>
            <a:r>
              <a:rPr lang="en-US" sz="2000">
                <a:latin typeface="+mj-lt"/>
              </a:rPr>
              <a:t> the periosteum</a:t>
            </a:r>
          </a:p>
        </p:txBody>
      </p:sp>
      <p:sp>
        <p:nvSpPr>
          <p:cNvPr id="11" name="TextBox 10">
            <a:extLst>
              <a:ext uri="{FF2B5EF4-FFF2-40B4-BE49-F238E27FC236}">
                <a16:creationId xmlns:a16="http://schemas.microsoft.com/office/drawing/2014/main" id="{33CB549C-BBA9-4FB4-841D-37084F2B9ABD}"/>
              </a:ext>
            </a:extLst>
          </p:cNvPr>
          <p:cNvSpPr txBox="1"/>
          <p:nvPr/>
        </p:nvSpPr>
        <p:spPr>
          <a:xfrm>
            <a:off x="108372" y="1935898"/>
            <a:ext cx="9000000" cy="707886"/>
          </a:xfrm>
          <a:prstGeom prst="rect">
            <a:avLst/>
          </a:prstGeom>
          <a:noFill/>
        </p:spPr>
        <p:txBody>
          <a:bodyPr wrap="square" rtlCol="0">
            <a:spAutoFit/>
          </a:bodyPr>
          <a:lstStyle/>
          <a:p>
            <a:r>
              <a:rPr lang="en-US" sz="2000" b="1">
                <a:latin typeface="+mj-lt"/>
              </a:rPr>
              <a:t>structure: </a:t>
            </a:r>
            <a:r>
              <a:rPr lang="en-US" sz="2000" b="1">
                <a:solidFill>
                  <a:srgbClr val="7699BA"/>
                </a:solidFill>
                <a:latin typeface="+mj-lt"/>
              </a:rPr>
              <a:t>osteons</a:t>
            </a:r>
            <a:r>
              <a:rPr lang="en-US" sz="2000">
                <a:solidFill>
                  <a:srgbClr val="7699BA"/>
                </a:solidFill>
                <a:latin typeface="+mj-lt"/>
              </a:rPr>
              <a:t> (aka haversian systems): </a:t>
            </a:r>
            <a:r>
              <a:rPr lang="en-US" sz="2000"/>
              <a:t>repeating </a:t>
            </a:r>
            <a:r>
              <a:rPr lang="en-US" sz="2000" u="sng"/>
              <a:t>tree-like</a:t>
            </a:r>
            <a:r>
              <a:rPr lang="en-US" sz="2000"/>
              <a:t> structural units</a:t>
            </a:r>
            <a:endParaRPr lang="en-US" sz="2000">
              <a:solidFill>
                <a:srgbClr val="7699BA"/>
              </a:solidFill>
              <a:latin typeface="+mj-lt"/>
            </a:endParaRPr>
          </a:p>
        </p:txBody>
      </p:sp>
      <p:sp>
        <p:nvSpPr>
          <p:cNvPr id="3" name="Title 2">
            <a:extLst>
              <a:ext uri="{FF2B5EF4-FFF2-40B4-BE49-F238E27FC236}">
                <a16:creationId xmlns:a16="http://schemas.microsoft.com/office/drawing/2014/main" id="{24543306-CA17-D695-1211-78F3B378F87F}"/>
              </a:ext>
            </a:extLst>
          </p:cNvPr>
          <p:cNvSpPr>
            <a:spLocks noGrp="1"/>
          </p:cNvSpPr>
          <p:nvPr>
            <p:ph type="title"/>
          </p:nvPr>
        </p:nvSpPr>
        <p:spPr/>
        <p:txBody>
          <a:bodyPr/>
          <a:lstStyle/>
          <a:p>
            <a:r>
              <a:rPr lang="en-US"/>
              <a:t>Compact Bone Tissue</a:t>
            </a:r>
          </a:p>
        </p:txBody>
      </p:sp>
    </p:spTree>
    <p:extLst>
      <p:ext uri="{BB962C8B-B14F-4D97-AF65-F5344CB8AC3E}">
        <p14:creationId xmlns:p14="http://schemas.microsoft.com/office/powerpoint/2010/main" val="1101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ee the source image">
            <a:extLst>
              <a:ext uri="{FF2B5EF4-FFF2-40B4-BE49-F238E27FC236}">
                <a16:creationId xmlns:a16="http://schemas.microsoft.com/office/drawing/2014/main" id="{8F68D35D-DDF2-40E4-A51F-C08FD0A15F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0" y="933450"/>
            <a:ext cx="5400000" cy="2749550"/>
          </a:xfrm>
          <a:prstGeom prst="rect">
            <a:avLst/>
          </a:prstGeom>
          <a:noFill/>
          <a:ln>
            <a:noFill/>
          </a:ln>
        </p:spPr>
      </p:pic>
      <p:pic>
        <p:nvPicPr>
          <p:cNvPr id="13" name="Picture 2" descr="Histology Of Human Compact Bone Tissue Under Microscope View For Education Muscle Bone ...">
            <a:extLst>
              <a:ext uri="{FF2B5EF4-FFF2-40B4-BE49-F238E27FC236}">
                <a16:creationId xmlns:a16="http://schemas.microsoft.com/office/drawing/2014/main" id="{CB81CA18-4F86-47C0-8984-D2018FF94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429000"/>
            <a:ext cx="5400000" cy="36336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pact Bone Skeletal Sys. Photomicrograph X100' Photographic Print | AllPosters.com">
            <a:extLst>
              <a:ext uri="{FF2B5EF4-FFF2-40B4-BE49-F238E27FC236}">
                <a16:creationId xmlns:a16="http://schemas.microsoft.com/office/drawing/2014/main" id="{38F34F03-8368-4B10-B889-E2BB7B021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33450"/>
            <a:ext cx="5400000" cy="405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estion 5 | Microanatomy Web Atlas | Gwen V. Childs, Ph.D.">
            <a:extLst>
              <a:ext uri="{FF2B5EF4-FFF2-40B4-BE49-F238E27FC236}">
                <a16:creationId xmlns:a16="http://schemas.microsoft.com/office/drawing/2014/main" id="{7E4C9A5C-0AB9-4EC7-9039-D29E99BB66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9" y="3428999"/>
            <a:ext cx="5400000" cy="37939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96ADDB-C539-90F6-A73C-180EF23D7536}"/>
              </a:ext>
            </a:extLst>
          </p:cNvPr>
          <p:cNvSpPr>
            <a:spLocks noGrp="1"/>
          </p:cNvSpPr>
          <p:nvPr>
            <p:ph type="title"/>
          </p:nvPr>
        </p:nvSpPr>
        <p:spPr>
          <a:xfrm>
            <a:off x="0" y="1"/>
            <a:ext cx="9144000" cy="933450"/>
          </a:xfrm>
        </p:spPr>
        <p:txBody>
          <a:bodyPr>
            <a:normAutofit/>
          </a:bodyPr>
          <a:lstStyle/>
          <a:p>
            <a:r>
              <a:rPr lang="en-US"/>
              <a:t>Compact Bone Tissue – Histology </a:t>
            </a:r>
          </a:p>
        </p:txBody>
      </p:sp>
    </p:spTree>
    <p:extLst>
      <p:ext uri="{BB962C8B-B14F-4D97-AF65-F5344CB8AC3E}">
        <p14:creationId xmlns:p14="http://schemas.microsoft.com/office/powerpoint/2010/main" val="3784148329"/>
      </p:ext>
    </p:extLst>
  </p:cSld>
  <p:clrMapOvr>
    <a:masterClrMapping/>
  </p:clrMapOvr>
</p:sld>
</file>

<file path=ppt/theme/theme1.xml><?xml version="1.0" encoding="utf-8"?>
<a:theme xmlns:a="http://schemas.openxmlformats.org/drawingml/2006/main" name="MaxSpaceWhi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tkinson Hyperlegible"/>
        <a:ea typeface=""/>
        <a:cs typeface=""/>
      </a:majorFont>
      <a:minorFont>
        <a:latin typeface="Atkinson Hyperlegibl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xSpaceWhite" id="{3FEB0331-144C-4ED4-9EF2-84D1BABEFD7C}" vid="{1172E172-C6A9-4D93-8B86-2DD022B302C6}"/>
    </a:ext>
  </a:extLst>
</a:theme>
</file>

<file path=ppt/theme/theme2.xml><?xml version="1.0" encoding="utf-8"?>
<a:theme xmlns:a="http://schemas.openxmlformats.org/drawingml/2006/main" name="MaxSpa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tkinson Hyperlegible"/>
        <a:ea typeface=""/>
        <a:cs typeface=""/>
      </a:majorFont>
      <a:minorFont>
        <a:latin typeface="Atkinson Hyperlegibl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xSpace" id="{378C92BD-C6EA-4327-97EE-0DEAB0BF4FB2}" vid="{22968E5F-B252-47DB-9C7C-9EA2C74F092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66F40D1-B316-4D23-9009-2DE667238467}">
  <we:reference id="a3b40b4f-8edf-490e-9df1-7e66f93912bf" version="1.1.0.0" store="EXCatalog" storeType="EXCatalog"/>
  <we:alternateReferences>
    <we:reference id="WA104380526" version="1.1.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MaxSpaceWhite</Template>
  <TotalTime>0</TotalTime>
  <Words>995</Words>
  <Application>Microsoft Office PowerPoint</Application>
  <PresentationFormat>On-screen Show (4:3)</PresentationFormat>
  <Paragraphs>115</Paragraphs>
  <Slides>20</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Arial</vt:lpstr>
      <vt:lpstr>Atkinson Hyperlegible</vt:lpstr>
      <vt:lpstr>Calibri</vt:lpstr>
      <vt:lpstr>Wingdings</vt:lpstr>
      <vt:lpstr>MaxSpaceWhite</vt:lpstr>
      <vt:lpstr>MaxSpace</vt:lpstr>
      <vt:lpstr>Introduction to Bones and Bone Tissue</vt:lpstr>
      <vt:lpstr>Types of Bones</vt:lpstr>
      <vt:lpstr>Types of Bones</vt:lpstr>
      <vt:lpstr>General Bone Structure</vt:lpstr>
      <vt:lpstr>General Bone Structure</vt:lpstr>
      <vt:lpstr>Bone Cytology</vt:lpstr>
      <vt:lpstr>Bone Cytology</vt:lpstr>
      <vt:lpstr>Compact Bone Tissue</vt:lpstr>
      <vt:lpstr>Compact Bone Tissue – Histology </vt:lpstr>
      <vt:lpstr>Spongy Bone Tissue</vt:lpstr>
      <vt:lpstr>Spongy Bone Tissue – Histology </vt:lpstr>
      <vt:lpstr>Bone Marrow</vt:lpstr>
      <vt:lpstr>Compact vs. Spongy Bone</vt:lpstr>
      <vt:lpstr>Blood Supply </vt:lpstr>
      <vt:lpstr>Depressions and Openings Vocab</vt:lpstr>
      <vt:lpstr>Joint Processes Vocab</vt:lpstr>
      <vt:lpstr>Attachment Processes Vocab</vt:lpstr>
      <vt:lpstr>Attachment Processes Vocab</vt:lpstr>
      <vt:lpstr>Function of Bones</vt:lpstr>
      <vt:lpstr>Activity/Assignment: Bone Introduction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Dingess, Paige</dc:creator>
  <cp:lastModifiedBy>Talbott, Heather</cp:lastModifiedBy>
  <cp:revision>1</cp:revision>
  <dcterms:created xsi:type="dcterms:W3CDTF">2021-09-27T20:26:33Z</dcterms:created>
  <dcterms:modified xsi:type="dcterms:W3CDTF">2023-09-12T18:04:53Z</dcterms:modified>
</cp:coreProperties>
</file>